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9" r:id="rId5"/>
    <p:sldId id="260" r:id="rId6"/>
    <p:sldId id="261" r:id="rId7"/>
    <p:sldId id="263" r:id="rId8"/>
    <p:sldId id="264" r:id="rId9"/>
    <p:sldId id="270" r:id="rId10"/>
    <p:sldId id="267" r:id="rId11"/>
    <p:sldId id="271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CFED"/>
    <a:srgbClr val="644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29" autoAdjust="0"/>
  </p:normalViewPr>
  <p:slideViewPr>
    <p:cSldViewPr snapToGrid="0" showGuides="1">
      <p:cViewPr varScale="1">
        <p:scale>
          <a:sx n="58" d="100"/>
          <a:sy n="58" d="100"/>
        </p:scale>
        <p:origin x="78" y="1068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7603FB8-28D8-4232-9ECE-9B5ACE309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5B949A-F781-45CF-81E9-2A52D33E6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F1FC0-18B1-483D-B4E5-DE3C7E382E9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585B92-9E54-4163-8F59-DB44443050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C2B5D9-141A-4F60-BC3F-5361ADC516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184C0-1C92-41F6-9AD3-F320A2E2E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35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707FB-5B69-4337-9D0C-04D1711BAB8C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542BF-55E2-408A-8C94-DDF88D644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7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542BF-55E2-408A-8C94-DDF88D644B2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9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542BF-55E2-408A-8C94-DDF88D644B2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679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542BF-55E2-408A-8C94-DDF88D644B2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2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542BF-55E2-408A-8C94-DDF88D644B2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542BF-55E2-408A-8C94-DDF88D644B2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5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542BF-55E2-408A-8C94-DDF88D644B2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9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542BF-55E2-408A-8C94-DDF88D644B2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9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542BF-55E2-408A-8C94-DDF88D644B2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42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542BF-55E2-408A-8C94-DDF88D644B2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1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B2E5-7B92-4813-9686-8AB29B747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6032" y="575172"/>
            <a:ext cx="6477387" cy="2387600"/>
          </a:xfrm>
        </p:spPr>
        <p:txBody>
          <a:bodyPr anchor="t"/>
          <a:lstStyle>
            <a:lvl1pPr algn="l">
              <a:defRPr sz="6000"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FBE35D-2ACB-4BB4-AE02-AA690517AB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6032" y="3277574"/>
            <a:ext cx="4274962" cy="171721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Описание при необходимости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84EA9D60-F22C-4583-90F4-2A574322700B}"/>
              </a:ext>
            </a:extLst>
          </p:cNvPr>
          <p:cNvSpPr txBox="1">
            <a:spLocks/>
          </p:cNvSpPr>
          <p:nvPr userDrawn="1"/>
        </p:nvSpPr>
        <p:spPr>
          <a:xfrm>
            <a:off x="9006348" y="575172"/>
            <a:ext cx="2829620" cy="33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/>
              <a:t>Смелость создавать</a:t>
            </a:r>
          </a:p>
        </p:txBody>
      </p:sp>
      <p:pic>
        <p:nvPicPr>
          <p:cNvPr id="7" name="image12.png">
            <a:extLst>
              <a:ext uri="{FF2B5EF4-FFF2-40B4-BE49-F238E27FC236}">
                <a16:creationId xmlns:a16="http://schemas.microsoft.com/office/drawing/2014/main" id="{23AF2839-036B-4A71-9B37-E2A5D09B0BC9}"/>
              </a:ext>
            </a:extLst>
          </p:cNvPr>
          <p:cNvPicPr/>
          <p:nvPr userDrawn="1"/>
        </p:nvPicPr>
        <p:blipFill rotWithShape="1">
          <a:blip r:embed="rId3"/>
          <a:srcRect l="18991" t="18505" r="9720" b="18605"/>
          <a:stretch/>
        </p:blipFill>
        <p:spPr>
          <a:xfrm>
            <a:off x="338614" y="5003939"/>
            <a:ext cx="1225172" cy="1083352"/>
          </a:xfrm>
          <a:prstGeom prst="rect">
            <a:avLst/>
          </a:prstGeom>
          <a:ln/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C59FF996-AF24-4EC3-BC02-2A1DAB872E92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Ак Барс Дом</a:t>
            </a:r>
          </a:p>
        </p:txBody>
      </p:sp>
    </p:spTree>
    <p:extLst>
      <p:ext uri="{BB962C8B-B14F-4D97-AF65-F5344CB8AC3E}">
        <p14:creationId xmlns:p14="http://schemas.microsoft.com/office/powerpoint/2010/main" val="277690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еимущества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2">
            <a:extLst>
              <a:ext uri="{FF2B5EF4-FFF2-40B4-BE49-F238E27FC236}">
                <a16:creationId xmlns:a16="http://schemas.microsoft.com/office/drawing/2014/main" id="{32FBECDD-7203-404D-9AB7-DDDE230678F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46587" y="3406877"/>
            <a:ext cx="2013156" cy="454486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10000</a:t>
            </a:r>
            <a:endParaRPr lang="ru-RU"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ECB0643-2862-4CA0-ACCA-8C078F6708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46586" y="3993331"/>
            <a:ext cx="2013156" cy="61308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9354D4A-27FB-4B05-9E0C-CFB992E78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6" y="555880"/>
            <a:ext cx="4274575" cy="712481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0EBDBFA9-09DC-4BEB-9F67-903DE51395BF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46587" y="4811274"/>
            <a:ext cx="2013156" cy="454486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10000</a:t>
            </a:r>
            <a:endParaRPr lang="ru-RU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0D7DA14F-D215-443C-9ABC-41AB2FED50B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346586" y="5397728"/>
            <a:ext cx="2013156" cy="61308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B010C729-8E7E-4EDA-96A0-0C28A11B109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664543" y="3406877"/>
            <a:ext cx="2013156" cy="454486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10000</a:t>
            </a:r>
            <a:endParaRPr lang="ru-RU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046FF831-CAB4-48F3-8F03-7B9958703D9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664542" y="3993331"/>
            <a:ext cx="2013156" cy="61308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4B91778D-FC70-418D-B933-B6DAF8BAD14A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664543" y="4811274"/>
            <a:ext cx="2013156" cy="454486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10000</a:t>
            </a:r>
            <a:endParaRPr lang="ru-RU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E5346FA-9F0F-4FFE-ADD8-5A735BE4B4D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2664542" y="5397728"/>
            <a:ext cx="2013156" cy="61308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AD2ECF94-BFE7-4D59-9708-BD649960FD3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58582" y="555880"/>
            <a:ext cx="6509568" cy="5454931"/>
          </a:xfrm>
          <a:prstGeom prst="roundRect">
            <a:avLst>
              <a:gd name="adj" fmla="val 6316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4029E26E-FD2B-4F50-B01D-44739EA05988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Ак Барс Дом</a:t>
            </a:r>
          </a:p>
        </p:txBody>
      </p:sp>
      <p:sp>
        <p:nvSpPr>
          <p:cNvPr id="25" name="Номер слайда 5">
            <a:extLst>
              <a:ext uri="{FF2B5EF4-FFF2-40B4-BE49-F238E27FC236}">
                <a16:creationId xmlns:a16="http://schemas.microsoft.com/office/drawing/2014/main" id="{0F666FD4-DC9E-42FE-B8DE-97F5B1B4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44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и описание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2">
            <a:extLst>
              <a:ext uri="{FF2B5EF4-FFF2-40B4-BE49-F238E27FC236}">
                <a16:creationId xmlns:a16="http://schemas.microsoft.com/office/drawing/2014/main" id="{32FBECDD-7203-404D-9AB7-DDDE230678F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268931" y="2013412"/>
            <a:ext cx="3576482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ECB0643-2862-4CA0-ACCA-8C078F6708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268930" y="2599866"/>
            <a:ext cx="3576482" cy="32699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9354D4A-27FB-4B05-9E0C-CFB992E78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6" y="555880"/>
            <a:ext cx="5035311" cy="712481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9" name="Рисунок 2">
            <a:extLst>
              <a:ext uri="{FF2B5EF4-FFF2-40B4-BE49-F238E27FC236}">
                <a16:creationId xmlns:a16="http://schemas.microsoft.com/office/drawing/2014/main" id="{D0E7475C-562E-4C66-AC46-2860022E02E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6586" y="2012950"/>
            <a:ext cx="7239000" cy="3989388"/>
          </a:xfrm>
          <a:prstGeom prst="roundRect">
            <a:avLst>
              <a:gd name="adj" fmla="val 6316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FF98AAC-DA7A-4432-A83A-397373CC6A55}"/>
              </a:ext>
            </a:extLst>
          </p:cNvPr>
          <p:cNvSpPr txBox="1">
            <a:spLocks/>
          </p:cNvSpPr>
          <p:nvPr userDrawn="1"/>
        </p:nvSpPr>
        <p:spPr>
          <a:xfrm>
            <a:off x="9006348" y="575172"/>
            <a:ext cx="2829620" cy="33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EBD63231-F5E3-47C4-8048-EBFC0B9201FF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Ак Барс Дом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DCFCE657-C14B-465E-875C-A80874B0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913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и описание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2">
            <a:extLst>
              <a:ext uri="{FF2B5EF4-FFF2-40B4-BE49-F238E27FC236}">
                <a16:creationId xmlns:a16="http://schemas.microsoft.com/office/drawing/2014/main" id="{32FBECDD-7203-404D-9AB7-DDDE230678F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46587" y="2013412"/>
            <a:ext cx="3576482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ECB0643-2862-4CA0-ACCA-8C078F6708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46586" y="2599866"/>
            <a:ext cx="3576482" cy="32699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9354D4A-27FB-4B05-9E0C-CFB992E78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3419" y="555880"/>
            <a:ext cx="5034114" cy="712481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F5DF16-BFFC-4F43-878B-EE268D82A0C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29150" y="2012950"/>
            <a:ext cx="7239000" cy="3989388"/>
          </a:xfrm>
          <a:prstGeom prst="roundRect">
            <a:avLst>
              <a:gd name="adj" fmla="val 6316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290ACBE-4A9E-421F-8615-FD50598658A8}"/>
              </a:ext>
            </a:extLst>
          </p:cNvPr>
          <p:cNvSpPr txBox="1">
            <a:spLocks/>
          </p:cNvSpPr>
          <p:nvPr userDrawn="1"/>
        </p:nvSpPr>
        <p:spPr>
          <a:xfrm>
            <a:off x="346586" y="575172"/>
            <a:ext cx="2829620" cy="33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A619BFCF-341F-4971-83F5-2518CA90C4E1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</a:rPr>
              <a:t>Ак Барс Дом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9BB040D4-909A-48A7-971B-DF3D11C2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8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и описание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2">
            <a:extLst>
              <a:ext uri="{FF2B5EF4-FFF2-40B4-BE49-F238E27FC236}">
                <a16:creationId xmlns:a16="http://schemas.microsoft.com/office/drawing/2014/main" id="{32FBECDD-7203-404D-9AB7-DDDE230678F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46587" y="2013412"/>
            <a:ext cx="3576482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ECB0643-2862-4CA0-ACCA-8C078F6708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46586" y="2599866"/>
            <a:ext cx="3576482" cy="32699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9354D4A-27FB-4B05-9E0C-CFB992E78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6" y="555880"/>
            <a:ext cx="4274575" cy="712481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A8E3C4D5-E6E5-4A24-AA15-7C6CFEC0C1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58582" y="555880"/>
            <a:ext cx="6509568" cy="5313977"/>
          </a:xfrm>
          <a:prstGeom prst="roundRect">
            <a:avLst>
              <a:gd name="adj" fmla="val 6316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053A87E-C219-4C2A-815C-CF9C4AD39D8E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Ак Барс Дом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FAF6082E-4E8B-479F-9D35-B8197923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46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 и описание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>
            <a:extLst>
              <a:ext uri="{FF2B5EF4-FFF2-40B4-BE49-F238E27FC236}">
                <a16:creationId xmlns:a16="http://schemas.microsoft.com/office/drawing/2014/main" id="{6D9D39B5-A5BB-4BA5-9E1B-E79AFB0C715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07742" y="555880"/>
            <a:ext cx="6460408" cy="5028843"/>
          </a:xfrm>
          <a:prstGeom prst="roundRect">
            <a:avLst>
              <a:gd name="adj" fmla="val 6316"/>
            </a:avLst>
          </a:prstGeom>
        </p:spPr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7159E3-6BB4-4291-A3DF-79C1DB8459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06929" y="-391674"/>
            <a:ext cx="1925922" cy="1895107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A40B191-19A1-408B-A576-3A7490328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6" y="1991360"/>
            <a:ext cx="4274575" cy="3593363"/>
          </a:xfr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165889D7-AB8E-4D7A-BB7C-9740C7122248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Ак Барс Дом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CF8F3CA-0F2E-4CCB-A48D-780E01E9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0">
                                      <p:cBhvr>
                                        <p:cTn id="6" dur="5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то и описание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>
            <a:extLst>
              <a:ext uri="{FF2B5EF4-FFF2-40B4-BE49-F238E27FC236}">
                <a16:creationId xmlns:a16="http://schemas.microsoft.com/office/drawing/2014/main" id="{6D9D39B5-A5BB-4BA5-9E1B-E79AFB0C715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07742" y="555880"/>
            <a:ext cx="6460408" cy="5028843"/>
          </a:xfrm>
          <a:prstGeom prst="roundRect">
            <a:avLst>
              <a:gd name="adj" fmla="val 6316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9354D4A-27FB-4B05-9E0C-CFB992E78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6" y="1991360"/>
            <a:ext cx="4274575" cy="3593363"/>
          </a:xfr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14DA5E-1014-42FD-8BD7-0EEEA0F672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06929" y="-391674"/>
            <a:ext cx="1925922" cy="1895107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EA92DD4-BD97-46FE-AB4C-3FC529159EF2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Ак Барс Дом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5917D700-1D1B-4821-A55D-289725E3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0">
                                      <p:cBhvr>
                                        <p:cTn id="6" dur="5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Фото и описание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>
            <a:extLst>
              <a:ext uri="{FF2B5EF4-FFF2-40B4-BE49-F238E27FC236}">
                <a16:creationId xmlns:a16="http://schemas.microsoft.com/office/drawing/2014/main" id="{6D9D39B5-A5BB-4BA5-9E1B-E79AFB0C715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07742" y="555880"/>
            <a:ext cx="6460408" cy="5028843"/>
          </a:xfrm>
          <a:prstGeom prst="roundRect">
            <a:avLst>
              <a:gd name="adj" fmla="val 6316"/>
            </a:avLst>
          </a:prstGeom>
        </p:spPr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9D6D28-2842-4139-BCD8-C40C0ACEAC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06929" y="-391674"/>
            <a:ext cx="1925922" cy="189510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157773E-5539-4C48-B34E-559795DF3E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6" y="1991360"/>
            <a:ext cx="4274575" cy="3593363"/>
          </a:xfr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965BC290-890E-44CF-A0A8-4B8789E3F2B7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Ак Барс Дом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55FAF7E0-A1AB-4672-BF43-34677D75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0">
                                      <p:cBhvr>
                                        <p:cTn id="6" dur="5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Фото и описание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>
            <a:extLst>
              <a:ext uri="{FF2B5EF4-FFF2-40B4-BE49-F238E27FC236}">
                <a16:creationId xmlns:a16="http://schemas.microsoft.com/office/drawing/2014/main" id="{6D9D39B5-A5BB-4BA5-9E1B-E79AFB0C715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07742" y="555880"/>
            <a:ext cx="6460408" cy="5028843"/>
          </a:xfrm>
          <a:prstGeom prst="roundRect">
            <a:avLst>
              <a:gd name="adj" fmla="val 6316"/>
            </a:avLst>
          </a:prstGeom>
        </p:spPr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CC6920-D23F-4D32-9794-CC626BE05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06929" y="-391674"/>
            <a:ext cx="1925922" cy="189510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544CB7E-227E-405C-A3E6-B5906C43B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6" y="1991360"/>
            <a:ext cx="4274575" cy="3593363"/>
          </a:xfr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93971F15-4F9F-4584-9791-549498D882FA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Ак Барс Дом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97790BCE-768E-4ECA-9A63-7ACCC9E2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3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0">
                                      <p:cBhvr>
                                        <p:cTn id="6" dur="5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Фото и описание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9354D4A-27FB-4B05-9E0C-CFB992E78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6" y="555880"/>
            <a:ext cx="4274575" cy="5028843"/>
          </a:xfr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E15379-EAAC-439F-8192-850F71528D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01359" y="2876211"/>
            <a:ext cx="2804179" cy="2759312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48F4E8A0-7204-40D3-9CFB-EA4FC6E9AC95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Ак Барс Дом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F3178406-204F-475E-9C0D-A5F6F58B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8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0">
                                      <p:cBhvr>
                                        <p:cTn id="6" dur="5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Фото и описание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9354D4A-27FB-4B05-9E0C-CFB992E78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6" y="555880"/>
            <a:ext cx="4274575" cy="5028843"/>
          </a:xfr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40F6BB-2D63-4A02-9755-ED94734D60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01359" y="2886371"/>
            <a:ext cx="2804179" cy="2759312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069BAE5-7771-4BD5-B914-AC8320CD8D85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Ак Барс Дом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D2E6122A-61BF-43F1-A3A2-4767285E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6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0">
                                      <p:cBhvr>
                                        <p:cTn id="6" dur="5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B2E5-7B92-4813-9686-8AB29B747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033" y="3161216"/>
            <a:ext cx="5739968" cy="1735409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FBE35D-2ACB-4BB4-AE02-AA690517AB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61005" y="3429000"/>
            <a:ext cx="4274962" cy="146762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Дополнительное описание темы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B9622F79-5445-4EE9-97D9-58A8A40B0DEC}"/>
              </a:ext>
            </a:extLst>
          </p:cNvPr>
          <p:cNvSpPr txBox="1">
            <a:spLocks/>
          </p:cNvSpPr>
          <p:nvPr userDrawn="1"/>
        </p:nvSpPr>
        <p:spPr>
          <a:xfrm>
            <a:off x="0" y="5549016"/>
            <a:ext cx="12191999" cy="900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00" dirty="0">
                <a:solidFill>
                  <a:srgbClr val="D7CFED"/>
                </a:solidFill>
                <a:effectLst/>
                <a:latin typeface="Rubik Light" pitchFamily="2" charset="-79"/>
                <a:cs typeface="Rubik Light" pitchFamily="2" charset="-79"/>
              </a:rPr>
              <a:t>c</a:t>
            </a:r>
            <a:r>
              <a:rPr lang="ru-RU" sz="5900" dirty="0" err="1">
                <a:solidFill>
                  <a:srgbClr val="D7CFED"/>
                </a:solidFill>
                <a:effectLst/>
                <a:latin typeface="Rubik Light" pitchFamily="2" charset="-79"/>
                <a:cs typeface="Rubik Light" pitchFamily="2" charset="-79"/>
              </a:rPr>
              <a:t>мелость</a:t>
            </a:r>
            <a:r>
              <a:rPr lang="ru-RU" sz="5900" dirty="0">
                <a:solidFill>
                  <a:srgbClr val="D7CFED"/>
                </a:solidFill>
                <a:effectLst/>
                <a:latin typeface="Rubik Light" pitchFamily="2" charset="-79"/>
                <a:cs typeface="Rubik Light" pitchFamily="2" charset="-79"/>
              </a:rPr>
              <a:t> быть частью большего</a:t>
            </a:r>
            <a:endParaRPr lang="ru-RU" sz="5900" dirty="0">
              <a:solidFill>
                <a:srgbClr val="D7CFED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81E2F8E8-27D7-42BB-A87F-331BD622D8C5}"/>
              </a:ext>
            </a:extLst>
          </p:cNvPr>
          <p:cNvSpPr txBox="1">
            <a:spLocks/>
          </p:cNvSpPr>
          <p:nvPr userDrawn="1"/>
        </p:nvSpPr>
        <p:spPr>
          <a:xfrm>
            <a:off x="356032" y="575172"/>
            <a:ext cx="2829620" cy="33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</a:rPr>
              <a:t>Ак Барс Дом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8BBF351B-4E0E-4B0C-93A0-639854FC93A1}"/>
              </a:ext>
            </a:extLst>
          </p:cNvPr>
          <p:cNvSpPr txBox="1">
            <a:spLocks/>
          </p:cNvSpPr>
          <p:nvPr userDrawn="1"/>
        </p:nvSpPr>
        <p:spPr>
          <a:xfrm>
            <a:off x="9006348" y="575172"/>
            <a:ext cx="2829620" cy="33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/>
                </a:solidFill>
              </a:rPr>
              <a:t>дом там, где мы</a:t>
            </a:r>
          </a:p>
        </p:txBody>
      </p:sp>
      <p:pic>
        <p:nvPicPr>
          <p:cNvPr id="7" name="image12.png">
            <a:extLst>
              <a:ext uri="{FF2B5EF4-FFF2-40B4-BE49-F238E27FC236}">
                <a16:creationId xmlns:a16="http://schemas.microsoft.com/office/drawing/2014/main" id="{9B3BE477-F62A-487F-B916-F32C1495A59F}"/>
              </a:ext>
            </a:extLst>
          </p:cNvPr>
          <p:cNvPicPr/>
          <p:nvPr userDrawn="1"/>
        </p:nvPicPr>
        <p:blipFill rotWithShape="1">
          <a:blip r:embed="rId3"/>
          <a:srcRect l="18991" t="18505" r="9720" b="18605"/>
          <a:stretch/>
        </p:blipFill>
        <p:spPr>
          <a:xfrm>
            <a:off x="7543587" y="202237"/>
            <a:ext cx="1225172" cy="108335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8680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Фото и описание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9354D4A-27FB-4B05-9E0C-CFB992E78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6" y="555880"/>
            <a:ext cx="4274575" cy="5028843"/>
          </a:xfr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14DA5E-1014-42FD-8BD7-0EEEA0F672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01359" y="2886371"/>
            <a:ext cx="2804179" cy="2759312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31DCAFA-A05B-45D9-829A-56C67DC65FB2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Ак Барс Дом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F83FDA22-4329-44B0-BAF3-ECC9BEE7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2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0">
                                      <p:cBhvr>
                                        <p:cTn id="6" dur="5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 и опис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B0A1FC7-51D5-4012-A55B-37D7B6115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6" y="555880"/>
            <a:ext cx="11498828" cy="712481"/>
          </a:xfrm>
        </p:spPr>
        <p:txBody>
          <a:bodyPr anchor="t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A5A901EC-030B-4876-BB5B-B14043AFEB6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46586" y="5004619"/>
            <a:ext cx="3576482" cy="8652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F525C047-5FCC-45E3-83B3-259E7265B58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301614" y="5004619"/>
            <a:ext cx="3576482" cy="8652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888D57F-0FA9-4A2F-A39A-34315B5D0C5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268934" y="5004619"/>
            <a:ext cx="3576482" cy="8652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526168A-292C-47DF-929C-72879161146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6586" y="1976438"/>
            <a:ext cx="3563427" cy="2900362"/>
          </a:xfrm>
          <a:prstGeom prst="roundRect">
            <a:avLst>
              <a:gd name="adj" fmla="val 717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Рисунок 19">
            <a:extLst>
              <a:ext uri="{FF2B5EF4-FFF2-40B4-BE49-F238E27FC236}">
                <a16:creationId xmlns:a16="http://schemas.microsoft.com/office/drawing/2014/main" id="{ABA659E4-D05C-41DF-BBE2-BEC830D6566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08141" y="1976438"/>
            <a:ext cx="3563427" cy="2900362"/>
          </a:xfrm>
          <a:prstGeom prst="roundRect">
            <a:avLst>
              <a:gd name="adj" fmla="val 717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Рисунок 19">
            <a:extLst>
              <a:ext uri="{FF2B5EF4-FFF2-40B4-BE49-F238E27FC236}">
                <a16:creationId xmlns:a16="http://schemas.microsoft.com/office/drawing/2014/main" id="{6B877981-3F7C-4758-8586-C7337876848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1989" y="1976438"/>
            <a:ext cx="3563427" cy="2900362"/>
          </a:xfrm>
          <a:prstGeom prst="roundRect">
            <a:avLst>
              <a:gd name="adj" fmla="val 717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D0557804-2879-4F4E-B00D-AD95FC10336B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</a:rPr>
              <a:t>Ак Барс Дом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B3C0EFBD-76E8-41E5-A83D-540D1F794174}"/>
              </a:ext>
            </a:extLst>
          </p:cNvPr>
          <p:cNvSpPr txBox="1">
            <a:spLocks/>
          </p:cNvSpPr>
          <p:nvPr userDrawn="1"/>
        </p:nvSpPr>
        <p:spPr>
          <a:xfrm>
            <a:off x="4681190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23" name="Номер слайда 5">
            <a:extLst>
              <a:ext uri="{FF2B5EF4-FFF2-40B4-BE49-F238E27FC236}">
                <a16:creationId xmlns:a16="http://schemas.microsoft.com/office/drawing/2014/main" id="{17F27F48-E327-436A-ADB9-76F73E51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462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резанное фото и описание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2">
            <a:extLst>
              <a:ext uri="{FF2B5EF4-FFF2-40B4-BE49-F238E27FC236}">
                <a16:creationId xmlns:a16="http://schemas.microsoft.com/office/drawing/2014/main" id="{32FBECDD-7203-404D-9AB7-DDDE230678F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46587" y="2013412"/>
            <a:ext cx="3576482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ECB0643-2862-4CA0-ACCA-8C078F6708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46586" y="2599866"/>
            <a:ext cx="3576482" cy="32699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9354D4A-27FB-4B05-9E0C-CFB992E78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6" y="555880"/>
            <a:ext cx="4274575" cy="71248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A8E3C4D5-E6E5-4A24-AA15-7C6CFEC0C1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58582" y="555880"/>
            <a:ext cx="6509568" cy="5599114"/>
          </a:xfrm>
          <a:prstGeom prst="roundRect">
            <a:avLst>
              <a:gd name="adj" fmla="val 6316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A20F0587-A47A-475A-BFC9-11A62D5AC790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Ак Барс Дом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4B58E24F-FB90-420A-948E-353E91C71AED}"/>
              </a:ext>
            </a:extLst>
          </p:cNvPr>
          <p:cNvSpPr txBox="1">
            <a:spLocks/>
          </p:cNvSpPr>
          <p:nvPr userDrawn="1"/>
        </p:nvSpPr>
        <p:spPr>
          <a:xfrm>
            <a:off x="4681190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</a:rPr>
              <a:t>Команда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D4D8F90-37B5-4F0B-BCCB-59061436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92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резанное фото и описание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2">
            <a:extLst>
              <a:ext uri="{FF2B5EF4-FFF2-40B4-BE49-F238E27FC236}">
                <a16:creationId xmlns:a16="http://schemas.microsoft.com/office/drawing/2014/main" id="{32FBECDD-7203-404D-9AB7-DDDE230678F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46587" y="2013412"/>
            <a:ext cx="3576482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ECB0643-2862-4CA0-ACCA-8C078F6708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46586" y="2599866"/>
            <a:ext cx="3576482" cy="32699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9354D4A-27FB-4B05-9E0C-CFB992E78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6" y="555880"/>
            <a:ext cx="4274575" cy="712481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A8E3C4D5-E6E5-4A24-AA15-7C6CFEC0C1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58582" y="555880"/>
            <a:ext cx="6509568" cy="5599114"/>
          </a:xfrm>
          <a:prstGeom prst="roundRect">
            <a:avLst>
              <a:gd name="adj" fmla="val 6316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1486F1C4-776A-4762-909A-66BE67E3676A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</a:rPr>
              <a:t>Ак Барс Дом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83AD62CA-C753-4230-A6EC-EC3FF2EB7E1E}"/>
              </a:ext>
            </a:extLst>
          </p:cNvPr>
          <p:cNvSpPr txBox="1">
            <a:spLocks/>
          </p:cNvSpPr>
          <p:nvPr userDrawn="1"/>
        </p:nvSpPr>
        <p:spPr>
          <a:xfrm>
            <a:off x="4681190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E141C67C-15E9-4F29-BD33-7A496B51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58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оган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650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584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Фото и описание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9354D4A-27FB-4B05-9E0C-CFB992E78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6" y="1991360"/>
            <a:ext cx="4274575" cy="3593363"/>
          </a:xfr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EA92DD4-BD97-46FE-AB4C-3FC529159EF2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Ак Барс Дом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5917D700-1D1B-4821-A55D-289725E3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6BCA14-A5BE-41AF-9660-8281053E66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842" y="2716904"/>
            <a:ext cx="3059858" cy="3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9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B2E5-7B92-4813-9686-8AB29B747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0150" y="2165731"/>
            <a:ext cx="6445815" cy="1735409"/>
          </a:xfrm>
        </p:spPr>
        <p:txBody>
          <a:bodyPr anchor="t"/>
          <a:lstStyle>
            <a:lvl1pPr algn="l">
              <a:defRPr sz="6000">
                <a:solidFill>
                  <a:schemeClr val="tx1">
                    <a:lumMod val="85000"/>
                    <a:lumOff val="15000"/>
                  </a:schemeClr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FBE35D-2ACB-4BB4-AE02-AA690517AB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0149" y="4117257"/>
            <a:ext cx="4274962" cy="18331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Дополнительное описание темы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060E33-34C1-4DAC-A923-7DF41EF53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248" y="4736395"/>
            <a:ext cx="868717" cy="868717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B959D0D5-2713-4A7E-9907-E1501521019C}"/>
              </a:ext>
            </a:extLst>
          </p:cNvPr>
          <p:cNvSpPr txBox="1">
            <a:spLocks/>
          </p:cNvSpPr>
          <p:nvPr userDrawn="1"/>
        </p:nvSpPr>
        <p:spPr>
          <a:xfrm>
            <a:off x="9006348" y="679677"/>
            <a:ext cx="2829620" cy="33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/>
              <a:t>Смелость создавать</a:t>
            </a:r>
          </a:p>
        </p:txBody>
      </p:sp>
      <p:pic>
        <p:nvPicPr>
          <p:cNvPr id="7" name="image12.png">
            <a:extLst>
              <a:ext uri="{FF2B5EF4-FFF2-40B4-BE49-F238E27FC236}">
                <a16:creationId xmlns:a16="http://schemas.microsoft.com/office/drawing/2014/main" id="{11DBA5B1-5CAC-4B44-8DCD-4866048DDE21}"/>
              </a:ext>
            </a:extLst>
          </p:cNvPr>
          <p:cNvPicPr/>
          <p:nvPr userDrawn="1"/>
        </p:nvPicPr>
        <p:blipFill rotWithShape="1">
          <a:blip r:embed="rId4"/>
          <a:srcRect l="18991" t="18505" r="9720" b="18605"/>
          <a:stretch/>
        </p:blipFill>
        <p:spPr>
          <a:xfrm>
            <a:off x="5390149" y="679677"/>
            <a:ext cx="1225172" cy="108335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1791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B2E5-7B92-4813-9686-8AB29B747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890" y="3590921"/>
            <a:ext cx="6445815" cy="1735409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22F4E78B-BC9F-457F-A99B-45FA561452E7}"/>
              </a:ext>
            </a:extLst>
          </p:cNvPr>
          <p:cNvSpPr txBox="1">
            <a:spLocks/>
          </p:cNvSpPr>
          <p:nvPr userDrawn="1"/>
        </p:nvSpPr>
        <p:spPr>
          <a:xfrm>
            <a:off x="351890" y="5751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rPr>
              <a:t>Ак Барс Дом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590F5DE9-8D6D-49D4-8CDE-3B4A9D9E91AF}"/>
              </a:ext>
            </a:extLst>
          </p:cNvPr>
          <p:cNvSpPr txBox="1">
            <a:spLocks/>
          </p:cNvSpPr>
          <p:nvPr userDrawn="1"/>
        </p:nvSpPr>
        <p:spPr>
          <a:xfrm>
            <a:off x="9092765" y="575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rPr>
              <a:t>дом там, где мы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A9C601-D1FE-4C50-A28A-EE092A3587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670" y="4457612"/>
            <a:ext cx="871303" cy="868718"/>
          </a:xfrm>
          <a:prstGeom prst="rect">
            <a:avLst/>
          </a:prstGeom>
        </p:spPr>
      </p:pic>
      <p:pic>
        <p:nvPicPr>
          <p:cNvPr id="6" name="image12.png">
            <a:extLst>
              <a:ext uri="{FF2B5EF4-FFF2-40B4-BE49-F238E27FC236}">
                <a16:creationId xmlns:a16="http://schemas.microsoft.com/office/drawing/2014/main" id="{E776CF68-0EB1-41EC-B19B-311DDC1B7671}"/>
              </a:ext>
            </a:extLst>
          </p:cNvPr>
          <p:cNvPicPr/>
          <p:nvPr userDrawn="1"/>
        </p:nvPicPr>
        <p:blipFill rotWithShape="1">
          <a:blip r:embed="rId4"/>
          <a:srcRect l="18991" t="18505" r="9720" b="18605"/>
          <a:stretch/>
        </p:blipFill>
        <p:spPr>
          <a:xfrm>
            <a:off x="317054" y="1531670"/>
            <a:ext cx="1225172" cy="108335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1252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F23CB6-C7ED-4968-AC2E-460FC09FF7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6587" y="2153265"/>
            <a:ext cx="5533103" cy="35002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D2BBCC8-2D52-4651-8EC0-A5AEEF8441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34432" y="2153265"/>
            <a:ext cx="5533102" cy="35002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FD720B5-4A60-4D2E-983A-38A12D949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7" y="555880"/>
            <a:ext cx="8649368" cy="712481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794EA045-15D5-460B-9A5C-E1543A96728B}"/>
              </a:ext>
            </a:extLst>
          </p:cNvPr>
          <p:cNvSpPr txBox="1">
            <a:spLocks/>
          </p:cNvSpPr>
          <p:nvPr userDrawn="1"/>
        </p:nvSpPr>
        <p:spPr>
          <a:xfrm>
            <a:off x="9006348" y="575172"/>
            <a:ext cx="2829620" cy="33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/>
              <a:t>Команда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C66F7365-91CA-4F9C-AD2B-07C861CE70FD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</a:rPr>
              <a:t>Ак Барс Дом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74D1FE25-0FFF-4C7C-9D4B-D254B66A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6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заголовок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2">
            <a:extLst>
              <a:ext uri="{FF2B5EF4-FFF2-40B4-BE49-F238E27FC236}">
                <a16:creationId xmlns:a16="http://schemas.microsoft.com/office/drawing/2014/main" id="{32FBECDD-7203-404D-9AB7-DDDE230678F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46587" y="1297679"/>
            <a:ext cx="3576482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ECB0643-2862-4CA0-ACCA-8C078F6708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46585" y="1995947"/>
            <a:ext cx="5041491" cy="375592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9354D4A-27FB-4B05-9E0C-CFB992E78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3755" y="1302775"/>
            <a:ext cx="5053778" cy="4252452"/>
          </a:xfrm>
        </p:spPr>
        <p:txBody>
          <a:bodyPr anchor="ctr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в несколько строчек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250AB573-151B-4D86-BDD6-419B59DD0449}"/>
              </a:ext>
            </a:extLst>
          </p:cNvPr>
          <p:cNvSpPr txBox="1">
            <a:spLocks/>
          </p:cNvSpPr>
          <p:nvPr userDrawn="1"/>
        </p:nvSpPr>
        <p:spPr>
          <a:xfrm>
            <a:off x="9006348" y="575172"/>
            <a:ext cx="2829620" cy="33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C31DFFE9-36D9-4C3F-9B70-1C3ED86897CC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Ак Барс Дом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64F07807-9FB0-42E3-8FAE-AEB554F7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2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заголовок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2">
            <a:extLst>
              <a:ext uri="{FF2B5EF4-FFF2-40B4-BE49-F238E27FC236}">
                <a16:creationId xmlns:a16="http://schemas.microsoft.com/office/drawing/2014/main" id="{32FBECDD-7203-404D-9AB7-DDDE230678F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803925" y="1297679"/>
            <a:ext cx="3576482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ECB0643-2862-4CA0-ACCA-8C078F6708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803923" y="1995947"/>
            <a:ext cx="5041491" cy="375592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9354D4A-27FB-4B05-9E0C-CFB992E78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6" y="1283111"/>
            <a:ext cx="5053778" cy="4291780"/>
          </a:xfr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в несколько строчек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47075E16-FD1E-49AD-8177-5D3A42562554}"/>
              </a:ext>
            </a:extLst>
          </p:cNvPr>
          <p:cNvSpPr txBox="1">
            <a:spLocks/>
          </p:cNvSpPr>
          <p:nvPr userDrawn="1"/>
        </p:nvSpPr>
        <p:spPr>
          <a:xfrm>
            <a:off x="346586" y="575172"/>
            <a:ext cx="2829620" cy="33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60A47D30-805E-4850-AE81-68456A443932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</a:rPr>
              <a:t>Ак Барс Дом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FD891CA8-3360-4413-95C0-2411D117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8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еимущества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76AD641-BA6A-4D3A-B085-FEA6BF77A2E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586" y="2013412"/>
            <a:ext cx="3474679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Преимущество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87C875CD-41D4-4671-9A30-AC5D515D15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6585" y="2599867"/>
            <a:ext cx="3474679" cy="1325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06141FB1-36CF-4EC4-81E0-A9559C0DD56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46586" y="4057398"/>
            <a:ext cx="3474679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Преимущество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97ABA8B4-89CE-4158-9DCE-BA66E2C3BC1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46585" y="4643853"/>
            <a:ext cx="3474679" cy="1325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2187EBE3-3D60-463A-8CDA-798B776A864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358660" y="2013412"/>
            <a:ext cx="3474679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Преимущество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388CAEB5-0FDA-4220-AEF6-A2865AB14BC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358659" y="2599867"/>
            <a:ext cx="3474679" cy="1325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9F974199-3846-47D8-BDBC-092DD6DE0B8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358660" y="4057398"/>
            <a:ext cx="3474679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Преимущество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ADA19554-507F-43AE-8E3B-07B9979F8CE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58659" y="4643853"/>
            <a:ext cx="3474679" cy="1325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40343133-3541-478F-A090-3F759AD263E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370733" y="2013412"/>
            <a:ext cx="3474679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Преимущество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F99E508A-3068-47C3-B761-10A623A50E2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70732" y="2599867"/>
            <a:ext cx="3474679" cy="1325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49E61213-ACA0-448C-AE38-EC1C2CD95F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370733" y="4057398"/>
            <a:ext cx="3474679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Преимущество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4A221C72-D4C4-4DD0-A31B-6066468B48F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370732" y="4643853"/>
            <a:ext cx="3474679" cy="1325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3E3186CB-EB4D-4ADD-B561-490361650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7" y="555880"/>
            <a:ext cx="8659762" cy="71248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id="{F01B1219-DE3F-403C-A6E5-B3E097D35886}"/>
              </a:ext>
            </a:extLst>
          </p:cNvPr>
          <p:cNvSpPr txBox="1">
            <a:spLocks/>
          </p:cNvSpPr>
          <p:nvPr userDrawn="1"/>
        </p:nvSpPr>
        <p:spPr>
          <a:xfrm>
            <a:off x="9006348" y="575172"/>
            <a:ext cx="2829620" cy="33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B5E3DB67-F9E6-4279-B5BA-A04A250194ED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Ак Барс Дом</a:t>
            </a:r>
          </a:p>
        </p:txBody>
      </p:sp>
      <p:sp>
        <p:nvSpPr>
          <p:cNvPr id="29" name="Номер слайда 5">
            <a:extLst>
              <a:ext uri="{FF2B5EF4-FFF2-40B4-BE49-F238E27FC236}">
                <a16:creationId xmlns:a16="http://schemas.microsoft.com/office/drawing/2014/main" id="{FB33AAC4-1069-4D57-8B45-8F81468E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63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еимущества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76AD641-BA6A-4D3A-B085-FEA6BF77A2E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586" y="2974514"/>
            <a:ext cx="3474679" cy="45448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Преимущество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06141FB1-36CF-4EC4-81E0-A9559C0DD56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46586" y="4706671"/>
            <a:ext cx="3474679" cy="45448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Преимущество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2187EBE3-3D60-463A-8CDA-798B776A864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358660" y="2974514"/>
            <a:ext cx="3474679" cy="45448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Преимущество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9F974199-3846-47D8-BDBC-092DD6DE0B8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358660" y="4706671"/>
            <a:ext cx="3474679" cy="45448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Преимущество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40343133-3541-478F-A090-3F759AD263E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370733" y="2974514"/>
            <a:ext cx="3474679" cy="45448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Преимущество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49E61213-ACA0-448C-AE38-EC1C2CD95F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370733" y="4706671"/>
            <a:ext cx="3474679" cy="45448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Преимущество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2302179B-5EF7-490A-882C-64A812940436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46586" y="2445269"/>
            <a:ext cx="3474679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CC0743F1-EB8A-4D9C-BE20-DA31254934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46586" y="4177426"/>
            <a:ext cx="3474679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7A48D5-D8F5-4CED-A6F6-E4FA807A71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358660" y="2445269"/>
            <a:ext cx="3474679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A8A5BCF3-27FF-46E2-9404-8E8DF7C1DA5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358660" y="4177426"/>
            <a:ext cx="3474679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71148350-940B-4186-B011-DFD0CF0934D1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70733" y="2445269"/>
            <a:ext cx="3474679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B602ABAD-2C0A-46F6-AB74-FD98568AC95B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8370733" y="4177426"/>
            <a:ext cx="3474679" cy="454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0CBB14F-4B1A-48D3-B366-DCEB2E380F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587" y="555880"/>
            <a:ext cx="8659762" cy="71248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82D066EB-8915-4B6A-AE5F-2C9AE164379E}"/>
              </a:ext>
            </a:extLst>
          </p:cNvPr>
          <p:cNvSpPr txBox="1">
            <a:spLocks/>
          </p:cNvSpPr>
          <p:nvPr userDrawn="1"/>
        </p:nvSpPr>
        <p:spPr>
          <a:xfrm>
            <a:off x="9006348" y="575172"/>
            <a:ext cx="2829620" cy="33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5239787E-0A6B-4007-9DE8-2B80A12F162B}"/>
              </a:ext>
            </a:extLst>
          </p:cNvPr>
          <p:cNvSpPr txBox="1">
            <a:spLocks/>
          </p:cNvSpPr>
          <p:nvPr userDrawn="1"/>
        </p:nvSpPr>
        <p:spPr>
          <a:xfrm>
            <a:off x="356032" y="6175596"/>
            <a:ext cx="2829620" cy="68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Ак Барс Дом</a:t>
            </a:r>
          </a:p>
        </p:txBody>
      </p: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D4A36BE8-C5F6-4695-AC71-39790C63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6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B8AA2-C62D-4A2C-A3FF-DA72C6AC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D0C7EF-9206-47C6-A20C-C96FA06AA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37C7A8-D4AD-4046-8764-2757274C9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99C195D0-ACE7-41A7-AC2F-7289789AB9FD}" type="datetime1">
              <a:rPr lang="ru-RU" smtClean="0"/>
              <a:t>18.11.2024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C918C7-C115-49FE-B76E-743B543F0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5CD4AC-33B2-49CF-B366-509C9C8D2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21E73304-BBF3-4991-A2C3-AAD58174B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5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6" r:id="rId6"/>
    <p:sldLayoutId id="2147483667" r:id="rId7"/>
    <p:sldLayoutId id="2147483651" r:id="rId8"/>
    <p:sldLayoutId id="2147483663" r:id="rId9"/>
    <p:sldLayoutId id="2147483670" r:id="rId10"/>
    <p:sldLayoutId id="2147483664" r:id="rId11"/>
    <p:sldLayoutId id="2147483665" r:id="rId12"/>
    <p:sldLayoutId id="2147483668" r:id="rId13"/>
    <p:sldLayoutId id="2147483669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54" r:id="rId21"/>
    <p:sldLayoutId id="2147483671" r:id="rId22"/>
    <p:sldLayoutId id="2147483672" r:id="rId23"/>
    <p:sldLayoutId id="2147483679" r:id="rId24"/>
    <p:sldLayoutId id="2147483680" r:id="rId25"/>
    <p:sldLayoutId id="2147483681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ubik Light" pitchFamily="2" charset="-79"/>
          <a:ea typeface="+mj-ea"/>
          <a:cs typeface="Rubik Light" pitchFamily="2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Rubik Light" pitchFamily="2" charset="-79"/>
          <a:ea typeface="+mn-ea"/>
          <a:cs typeface="Rubik Light" pitchFamily="2" charset="-79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Rubik Light" pitchFamily="2" charset="-79"/>
          <a:ea typeface="+mn-ea"/>
          <a:cs typeface="Rubik Light" pitchFamily="2" charset="-79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Rubik Light" pitchFamily="2" charset="-79"/>
          <a:ea typeface="+mn-ea"/>
          <a:cs typeface="Rubik Light" pitchFamily="2" charset="-79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ubik Light" pitchFamily="2" charset="-79"/>
          <a:ea typeface="+mn-ea"/>
          <a:cs typeface="Rubik Light" pitchFamily="2" charset="-79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ubik Light" pitchFamily="2" charset="-79"/>
          <a:ea typeface="+mn-ea"/>
          <a:cs typeface="Rubik Light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968E3618-6261-4D13-A984-E02F3DED2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/>
              <a:t>Переход на ТИМ в ГК «АК БАРС Дом»</a:t>
            </a:r>
          </a:p>
        </p:txBody>
      </p:sp>
      <p:sp>
        <p:nvSpPr>
          <p:cNvPr id="16" name="Подзаголовок 15">
            <a:extLst>
              <a:ext uri="{FF2B5EF4-FFF2-40B4-BE49-F238E27FC236}">
                <a16:creationId xmlns:a16="http://schemas.microsoft.com/office/drawing/2014/main" id="{FF1A57C5-EE69-4DD8-8AB5-9598B1A59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1005" y="3262745"/>
            <a:ext cx="4274962" cy="1863436"/>
          </a:xfrm>
        </p:spPr>
        <p:txBody>
          <a:bodyPr/>
          <a:lstStyle/>
          <a:p>
            <a:r>
              <a:rPr lang="ru-RU" dirty="0"/>
              <a:t>Илья Житков</a:t>
            </a:r>
          </a:p>
          <a:p>
            <a:endParaRPr lang="ru-RU" dirty="0"/>
          </a:p>
          <a:p>
            <a:r>
              <a:rPr lang="ru-RU" dirty="0"/>
              <a:t>Руководитель группы </a:t>
            </a:r>
            <a:r>
              <a:rPr lang="en-US" dirty="0"/>
              <a:t>BIM</a:t>
            </a:r>
            <a:endParaRPr lang="ru-RU" dirty="0"/>
          </a:p>
          <a:p>
            <a:r>
              <a:rPr lang="ru-RU" dirty="0"/>
              <a:t>ООО «АК БАРС Инжиниринг»</a:t>
            </a:r>
          </a:p>
          <a:p>
            <a:r>
              <a:rPr lang="en-US" dirty="0"/>
              <a:t>IZhitkov@abdev.ru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0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25E34A0B-1127-4034-B313-AF6D3D45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ТИМ в АБД 2.0</a:t>
            </a: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1F35AD6-723B-4D2E-885C-5CD546AA82B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2694264" y="2433889"/>
            <a:ext cx="1169109" cy="26363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Итерации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42E168-E27D-424F-B27A-3375E0A9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3304-BBF3-4991-A2C3-AAD58174BAA4}" type="slidenum">
              <a:rPr lang="ru-RU" sz="2000" smtClean="0"/>
              <a:pPr/>
              <a:t>10</a:t>
            </a:fld>
            <a:endParaRPr lang="ru-RU" sz="200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DF82-F66F-4FE5-A0CF-44C99D795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02" y="1611316"/>
            <a:ext cx="12054054" cy="984488"/>
          </a:xfrm>
          <a:prstGeom prst="rect">
            <a:avLst/>
          </a:prstGeom>
        </p:spPr>
      </p:pic>
      <p:sp>
        <p:nvSpPr>
          <p:cNvPr id="42" name="Текст 35">
            <a:extLst>
              <a:ext uri="{FF2B5EF4-FFF2-40B4-BE49-F238E27FC236}">
                <a16:creationId xmlns:a16="http://schemas.microsoft.com/office/drawing/2014/main" id="{2733F6BD-A684-490D-A762-C1D41E047213}"/>
              </a:ext>
            </a:extLst>
          </p:cNvPr>
          <p:cNvSpPr txBox="1">
            <a:spLocks/>
          </p:cNvSpPr>
          <p:nvPr/>
        </p:nvSpPr>
        <p:spPr>
          <a:xfrm>
            <a:off x="5014608" y="2470280"/>
            <a:ext cx="1545723" cy="75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Коллизии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Объёмы</a:t>
            </a:r>
          </a:p>
          <a:p>
            <a:pPr>
              <a:lnSpc>
                <a:spcPct val="120000"/>
              </a:lnSpc>
            </a:pP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Текст 35">
            <a:extLst>
              <a:ext uri="{FF2B5EF4-FFF2-40B4-BE49-F238E27FC236}">
                <a16:creationId xmlns:a16="http://schemas.microsoft.com/office/drawing/2014/main" id="{8CF30E55-E4DC-4C62-B06A-14F092679669}"/>
              </a:ext>
            </a:extLst>
          </p:cNvPr>
          <p:cNvSpPr txBox="1">
            <a:spLocks/>
          </p:cNvSpPr>
          <p:nvPr/>
        </p:nvSpPr>
        <p:spPr>
          <a:xfrm>
            <a:off x="9146217" y="2461656"/>
            <a:ext cx="1539623" cy="1532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Монтаж;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Количество;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VR-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планшет;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/>
          </a:p>
        </p:txBody>
      </p:sp>
      <p:sp>
        <p:nvSpPr>
          <p:cNvPr id="10" name="Текст 35">
            <a:extLst>
              <a:ext uri="{FF2B5EF4-FFF2-40B4-BE49-F238E27FC236}">
                <a16:creationId xmlns:a16="http://schemas.microsoft.com/office/drawing/2014/main" id="{DC7B467C-914C-4A73-AEF8-F1581438399D}"/>
              </a:ext>
            </a:extLst>
          </p:cNvPr>
          <p:cNvSpPr txBox="1">
            <a:spLocks/>
          </p:cNvSpPr>
          <p:nvPr/>
        </p:nvSpPr>
        <p:spPr>
          <a:xfrm>
            <a:off x="7418225" y="2470280"/>
            <a:ext cx="1360625" cy="27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err="1">
                <a:solidFill>
                  <a:schemeClr val="bg1">
                    <a:lumMod val="65000"/>
                  </a:schemeClr>
                </a:solidFill>
              </a:rPr>
              <a:t>Рендеры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1" name="Google Shape;10947;p79">
            <a:extLst>
              <a:ext uri="{FF2B5EF4-FFF2-40B4-BE49-F238E27FC236}">
                <a16:creationId xmlns:a16="http://schemas.microsoft.com/office/drawing/2014/main" id="{47901BF7-371D-42F4-B100-2948E61E84EB}"/>
              </a:ext>
            </a:extLst>
          </p:cNvPr>
          <p:cNvGrpSpPr/>
          <p:nvPr/>
        </p:nvGrpSpPr>
        <p:grpSpPr>
          <a:xfrm>
            <a:off x="2466393" y="2369974"/>
            <a:ext cx="367013" cy="331278"/>
            <a:chOff x="3522521" y="1975857"/>
            <a:chExt cx="367013" cy="331278"/>
          </a:xfrm>
          <a:solidFill>
            <a:schemeClr val="bg1">
              <a:lumMod val="65000"/>
            </a:schemeClr>
          </a:solidFill>
        </p:grpSpPr>
        <p:sp>
          <p:nvSpPr>
            <p:cNvPr id="12" name="Google Shape;10948;p79">
              <a:extLst>
                <a:ext uri="{FF2B5EF4-FFF2-40B4-BE49-F238E27FC236}">
                  <a16:creationId xmlns:a16="http://schemas.microsoft.com/office/drawing/2014/main" id="{D41D6058-DB11-4FF5-ADBB-30BF9F182F8A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949;p79">
              <a:extLst>
                <a:ext uri="{FF2B5EF4-FFF2-40B4-BE49-F238E27FC236}">
                  <a16:creationId xmlns:a16="http://schemas.microsoft.com/office/drawing/2014/main" id="{E5B6F6AB-4393-451D-842C-4FBE19CDCD62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950;p79">
              <a:extLst>
                <a:ext uri="{FF2B5EF4-FFF2-40B4-BE49-F238E27FC236}">
                  <a16:creationId xmlns:a16="http://schemas.microsoft.com/office/drawing/2014/main" id="{C6B94153-2E30-419F-9164-37164D3F6327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951;p79">
              <a:extLst>
                <a:ext uri="{FF2B5EF4-FFF2-40B4-BE49-F238E27FC236}">
                  <a16:creationId xmlns:a16="http://schemas.microsoft.com/office/drawing/2014/main" id="{68BB58FB-2A6C-4E5D-A7DD-E2AD9ED3E0DF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952;p79">
              <a:extLst>
                <a:ext uri="{FF2B5EF4-FFF2-40B4-BE49-F238E27FC236}">
                  <a16:creationId xmlns:a16="http://schemas.microsoft.com/office/drawing/2014/main" id="{8393979C-5890-4A47-9AEB-71BA08F9EB7E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953;p79">
              <a:extLst>
                <a:ext uri="{FF2B5EF4-FFF2-40B4-BE49-F238E27FC236}">
                  <a16:creationId xmlns:a16="http://schemas.microsoft.com/office/drawing/2014/main" id="{3FC45E6A-10CA-4FB9-BE96-4845D8A8C187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0954;p79">
              <a:extLst>
                <a:ext uri="{FF2B5EF4-FFF2-40B4-BE49-F238E27FC236}">
                  <a16:creationId xmlns:a16="http://schemas.microsoft.com/office/drawing/2014/main" id="{81CEBC2D-F1DF-4DD4-B42E-1E988DCF2D8D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9768;p78">
            <a:extLst>
              <a:ext uri="{FF2B5EF4-FFF2-40B4-BE49-F238E27FC236}">
                <a16:creationId xmlns:a16="http://schemas.microsoft.com/office/drawing/2014/main" id="{A987E176-A512-403A-93E6-0C13B56A1939}"/>
              </a:ext>
            </a:extLst>
          </p:cNvPr>
          <p:cNvSpPr/>
          <p:nvPr/>
        </p:nvSpPr>
        <p:spPr>
          <a:xfrm>
            <a:off x="4849416" y="2416382"/>
            <a:ext cx="368371" cy="368340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9708;p78">
            <a:extLst>
              <a:ext uri="{FF2B5EF4-FFF2-40B4-BE49-F238E27FC236}">
                <a16:creationId xmlns:a16="http://schemas.microsoft.com/office/drawing/2014/main" id="{99525A2F-1FE3-4060-8C7C-90AE68AD5DA2}"/>
              </a:ext>
            </a:extLst>
          </p:cNvPr>
          <p:cNvGrpSpPr/>
          <p:nvPr/>
        </p:nvGrpSpPr>
        <p:grpSpPr>
          <a:xfrm>
            <a:off x="4849416" y="2881259"/>
            <a:ext cx="368371" cy="452973"/>
            <a:chOff x="5377363" y="1516169"/>
            <a:chExt cx="257357" cy="356627"/>
          </a:xfrm>
          <a:solidFill>
            <a:schemeClr val="bg1">
              <a:lumMod val="65000"/>
            </a:schemeClr>
          </a:solidFill>
        </p:grpSpPr>
        <p:sp>
          <p:nvSpPr>
            <p:cNvPr id="21" name="Google Shape;9709;p78">
              <a:extLst>
                <a:ext uri="{FF2B5EF4-FFF2-40B4-BE49-F238E27FC236}">
                  <a16:creationId xmlns:a16="http://schemas.microsoft.com/office/drawing/2014/main" id="{7B3535AD-6C96-4DC6-B776-CFCD09D78287}"/>
                </a:ext>
              </a:extLst>
            </p:cNvPr>
            <p:cNvSpPr/>
            <p:nvPr/>
          </p:nvSpPr>
          <p:spPr>
            <a:xfrm>
              <a:off x="5377363" y="1516169"/>
              <a:ext cx="257357" cy="356627"/>
            </a:xfrm>
            <a:custGeom>
              <a:avLst/>
              <a:gdLst/>
              <a:ahLst/>
              <a:cxnLst/>
              <a:rect l="l" t="t" r="r" b="b"/>
              <a:pathLst>
                <a:path w="8086" h="11205" extrusionOk="0">
                  <a:moveTo>
                    <a:pt x="4073" y="334"/>
                  </a:moveTo>
                  <a:cubicBezTo>
                    <a:pt x="4263" y="334"/>
                    <a:pt x="4430" y="441"/>
                    <a:pt x="4525" y="608"/>
                  </a:cubicBezTo>
                  <a:cubicBezTo>
                    <a:pt x="4561" y="656"/>
                    <a:pt x="4620" y="679"/>
                    <a:pt x="4680" y="679"/>
                  </a:cubicBezTo>
                  <a:lnTo>
                    <a:pt x="5299" y="679"/>
                  </a:lnTo>
                  <a:cubicBezTo>
                    <a:pt x="5406" y="679"/>
                    <a:pt x="5490" y="775"/>
                    <a:pt x="5490" y="870"/>
                  </a:cubicBezTo>
                  <a:lnTo>
                    <a:pt x="5490" y="1406"/>
                  </a:lnTo>
                  <a:lnTo>
                    <a:pt x="2668" y="1406"/>
                  </a:lnTo>
                  <a:lnTo>
                    <a:pt x="2668" y="870"/>
                  </a:lnTo>
                  <a:lnTo>
                    <a:pt x="2644" y="870"/>
                  </a:lnTo>
                  <a:cubicBezTo>
                    <a:pt x="2644" y="775"/>
                    <a:pt x="2727" y="679"/>
                    <a:pt x="2835" y="679"/>
                  </a:cubicBezTo>
                  <a:lnTo>
                    <a:pt x="3454" y="679"/>
                  </a:lnTo>
                  <a:cubicBezTo>
                    <a:pt x="3513" y="679"/>
                    <a:pt x="3573" y="656"/>
                    <a:pt x="3608" y="608"/>
                  </a:cubicBezTo>
                  <a:cubicBezTo>
                    <a:pt x="3716" y="441"/>
                    <a:pt x="3870" y="334"/>
                    <a:pt x="4073" y="334"/>
                  </a:cubicBezTo>
                  <a:close/>
                  <a:moveTo>
                    <a:pt x="7395" y="1037"/>
                  </a:moveTo>
                  <a:cubicBezTo>
                    <a:pt x="7597" y="1037"/>
                    <a:pt x="7764" y="1203"/>
                    <a:pt x="7764" y="1394"/>
                  </a:cubicBezTo>
                  <a:lnTo>
                    <a:pt x="7764" y="10514"/>
                  </a:lnTo>
                  <a:cubicBezTo>
                    <a:pt x="7764" y="10716"/>
                    <a:pt x="7597" y="10871"/>
                    <a:pt x="7395" y="10871"/>
                  </a:cubicBezTo>
                  <a:lnTo>
                    <a:pt x="727" y="10871"/>
                  </a:lnTo>
                  <a:cubicBezTo>
                    <a:pt x="537" y="10871"/>
                    <a:pt x="370" y="10704"/>
                    <a:pt x="370" y="10514"/>
                  </a:cubicBezTo>
                  <a:lnTo>
                    <a:pt x="370" y="1394"/>
                  </a:lnTo>
                  <a:cubicBezTo>
                    <a:pt x="370" y="1203"/>
                    <a:pt x="537" y="1037"/>
                    <a:pt x="727" y="1037"/>
                  </a:cubicBezTo>
                  <a:lnTo>
                    <a:pt x="2323" y="1037"/>
                  </a:lnTo>
                  <a:lnTo>
                    <a:pt x="2323" y="1572"/>
                  </a:lnTo>
                  <a:cubicBezTo>
                    <a:pt x="2323" y="1668"/>
                    <a:pt x="2406" y="1739"/>
                    <a:pt x="2489" y="1739"/>
                  </a:cubicBezTo>
                  <a:lnTo>
                    <a:pt x="5644" y="1739"/>
                  </a:lnTo>
                  <a:cubicBezTo>
                    <a:pt x="5728" y="1739"/>
                    <a:pt x="5811" y="1668"/>
                    <a:pt x="5811" y="1572"/>
                  </a:cubicBezTo>
                  <a:lnTo>
                    <a:pt x="5811" y="1037"/>
                  </a:lnTo>
                  <a:close/>
                  <a:moveTo>
                    <a:pt x="4037" y="1"/>
                  </a:moveTo>
                  <a:cubicBezTo>
                    <a:pt x="3751" y="1"/>
                    <a:pt x="3501" y="132"/>
                    <a:pt x="3335" y="358"/>
                  </a:cubicBezTo>
                  <a:lnTo>
                    <a:pt x="2799" y="358"/>
                  </a:lnTo>
                  <a:cubicBezTo>
                    <a:pt x="2585" y="358"/>
                    <a:pt x="2382" y="501"/>
                    <a:pt x="2311" y="715"/>
                  </a:cubicBezTo>
                  <a:lnTo>
                    <a:pt x="691" y="715"/>
                  </a:lnTo>
                  <a:cubicBezTo>
                    <a:pt x="299" y="715"/>
                    <a:pt x="1" y="1025"/>
                    <a:pt x="1" y="1394"/>
                  </a:cubicBezTo>
                  <a:lnTo>
                    <a:pt x="1" y="10514"/>
                  </a:lnTo>
                  <a:cubicBezTo>
                    <a:pt x="1" y="10907"/>
                    <a:pt x="322" y="11204"/>
                    <a:pt x="691" y="11204"/>
                  </a:cubicBezTo>
                  <a:lnTo>
                    <a:pt x="7359" y="11204"/>
                  </a:lnTo>
                  <a:cubicBezTo>
                    <a:pt x="7740" y="11204"/>
                    <a:pt x="8038" y="10895"/>
                    <a:pt x="8038" y="10514"/>
                  </a:cubicBezTo>
                  <a:lnTo>
                    <a:pt x="8038" y="1394"/>
                  </a:lnTo>
                  <a:cubicBezTo>
                    <a:pt x="8085" y="1025"/>
                    <a:pt x="7776" y="715"/>
                    <a:pt x="7383" y="715"/>
                  </a:cubicBezTo>
                  <a:lnTo>
                    <a:pt x="5763" y="715"/>
                  </a:lnTo>
                  <a:cubicBezTo>
                    <a:pt x="5692" y="501"/>
                    <a:pt x="5490" y="358"/>
                    <a:pt x="5275" y="358"/>
                  </a:cubicBezTo>
                  <a:lnTo>
                    <a:pt x="4740" y="358"/>
                  </a:lnTo>
                  <a:cubicBezTo>
                    <a:pt x="4573" y="132"/>
                    <a:pt x="4323" y="1"/>
                    <a:pt x="4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10;p78">
              <a:extLst>
                <a:ext uri="{FF2B5EF4-FFF2-40B4-BE49-F238E27FC236}">
                  <a16:creationId xmlns:a16="http://schemas.microsoft.com/office/drawing/2014/main" id="{536C9DEB-17B3-469A-9D2F-33F7CDD8D6E8}"/>
                </a:ext>
              </a:extLst>
            </p:cNvPr>
            <p:cNvSpPr/>
            <p:nvPr/>
          </p:nvSpPr>
          <p:spPr>
            <a:xfrm>
              <a:off x="5501681" y="1538925"/>
              <a:ext cx="10248" cy="10248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22" y="250"/>
                    <a:pt x="322" y="155"/>
                  </a:cubicBez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711;p78">
              <a:extLst>
                <a:ext uri="{FF2B5EF4-FFF2-40B4-BE49-F238E27FC236}">
                  <a16:creationId xmlns:a16="http://schemas.microsoft.com/office/drawing/2014/main" id="{5A6A8FF3-3C07-4926-9B29-84CBA7912AF2}"/>
                </a:ext>
              </a:extLst>
            </p:cNvPr>
            <p:cNvSpPr/>
            <p:nvPr/>
          </p:nvSpPr>
          <p:spPr>
            <a:xfrm>
              <a:off x="5401233" y="1560886"/>
              <a:ext cx="211112" cy="278554"/>
            </a:xfrm>
            <a:custGeom>
              <a:avLst/>
              <a:gdLst/>
              <a:ahLst/>
              <a:cxnLst/>
              <a:rect l="l" t="t" r="r" b="b"/>
              <a:pathLst>
                <a:path w="6633" h="8752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8597"/>
                  </a:lnTo>
                  <a:cubicBezTo>
                    <a:pt x="1" y="8680"/>
                    <a:pt x="72" y="8752"/>
                    <a:pt x="156" y="8752"/>
                  </a:cubicBezTo>
                  <a:lnTo>
                    <a:pt x="6466" y="8752"/>
                  </a:lnTo>
                  <a:cubicBezTo>
                    <a:pt x="6561" y="8752"/>
                    <a:pt x="6633" y="8680"/>
                    <a:pt x="6633" y="8597"/>
                  </a:cubicBezTo>
                  <a:lnTo>
                    <a:pt x="6633" y="167"/>
                  </a:lnTo>
                  <a:cubicBezTo>
                    <a:pt x="6633" y="84"/>
                    <a:pt x="6561" y="1"/>
                    <a:pt x="6478" y="1"/>
                  </a:cubicBezTo>
                  <a:lnTo>
                    <a:pt x="5597" y="1"/>
                  </a:lnTo>
                  <a:cubicBezTo>
                    <a:pt x="5502" y="1"/>
                    <a:pt x="5430" y="84"/>
                    <a:pt x="5430" y="167"/>
                  </a:cubicBezTo>
                  <a:cubicBezTo>
                    <a:pt x="5430" y="263"/>
                    <a:pt x="5502" y="334"/>
                    <a:pt x="5597" y="334"/>
                  </a:cubicBezTo>
                  <a:lnTo>
                    <a:pt x="6311" y="334"/>
                  </a:lnTo>
                  <a:lnTo>
                    <a:pt x="6311" y="8430"/>
                  </a:lnTo>
                  <a:lnTo>
                    <a:pt x="322" y="8430"/>
                  </a:lnTo>
                  <a:lnTo>
                    <a:pt x="322" y="334"/>
                  </a:lnTo>
                  <a:lnTo>
                    <a:pt x="1037" y="334"/>
                  </a:lnTo>
                  <a:cubicBezTo>
                    <a:pt x="1132" y="334"/>
                    <a:pt x="1203" y="263"/>
                    <a:pt x="1203" y="167"/>
                  </a:cubicBezTo>
                  <a:cubicBezTo>
                    <a:pt x="1203" y="84"/>
                    <a:pt x="1132" y="1"/>
                    <a:pt x="1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712;p78">
              <a:extLst>
                <a:ext uri="{FF2B5EF4-FFF2-40B4-BE49-F238E27FC236}">
                  <a16:creationId xmlns:a16="http://schemas.microsoft.com/office/drawing/2014/main" id="{36CB8DDD-37F7-4905-B52C-1CD5AF2A133D}"/>
                </a:ext>
              </a:extLst>
            </p:cNvPr>
            <p:cNvSpPr/>
            <p:nvPr/>
          </p:nvSpPr>
          <p:spPr>
            <a:xfrm>
              <a:off x="5434207" y="1672664"/>
              <a:ext cx="33387" cy="33387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311"/>
                  </a:moveTo>
                  <a:cubicBezTo>
                    <a:pt x="632" y="311"/>
                    <a:pt x="715" y="406"/>
                    <a:pt x="715" y="513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13"/>
                  </a:cubicBezTo>
                  <a:cubicBezTo>
                    <a:pt x="334" y="406"/>
                    <a:pt x="418" y="311"/>
                    <a:pt x="525" y="311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713;p78">
              <a:extLst>
                <a:ext uri="{FF2B5EF4-FFF2-40B4-BE49-F238E27FC236}">
                  <a16:creationId xmlns:a16="http://schemas.microsoft.com/office/drawing/2014/main" id="{55422CB9-DB78-4430-B7AA-CAC6B53EFE65}"/>
                </a:ext>
              </a:extLst>
            </p:cNvPr>
            <p:cNvSpPr/>
            <p:nvPr/>
          </p:nvSpPr>
          <p:spPr>
            <a:xfrm>
              <a:off x="5434207" y="172307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01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01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714;p78">
              <a:extLst>
                <a:ext uri="{FF2B5EF4-FFF2-40B4-BE49-F238E27FC236}">
                  <a16:creationId xmlns:a16="http://schemas.microsoft.com/office/drawing/2014/main" id="{063472ED-C84D-425F-AE6E-CFEFF5C7837F}"/>
                </a:ext>
              </a:extLst>
            </p:cNvPr>
            <p:cNvSpPr/>
            <p:nvPr/>
          </p:nvSpPr>
          <p:spPr>
            <a:xfrm>
              <a:off x="5434207" y="1773112"/>
              <a:ext cx="33387" cy="33355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12"/>
                  </a:cubicBezTo>
                  <a:cubicBezTo>
                    <a:pt x="703" y="619"/>
                    <a:pt x="632" y="703"/>
                    <a:pt x="525" y="703"/>
                  </a:cubicBezTo>
                  <a:cubicBezTo>
                    <a:pt x="418" y="703"/>
                    <a:pt x="334" y="607"/>
                    <a:pt x="334" y="512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9" y="810"/>
                    <a:pt x="1049" y="524"/>
                  </a:cubicBezTo>
                  <a:cubicBezTo>
                    <a:pt x="1025" y="226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715;p78">
              <a:extLst>
                <a:ext uri="{FF2B5EF4-FFF2-40B4-BE49-F238E27FC236}">
                  <a16:creationId xmlns:a16="http://schemas.microsoft.com/office/drawing/2014/main" id="{4754D68C-CDFA-4E22-9C80-B1C5BFA740CA}"/>
                </a:ext>
              </a:extLst>
            </p:cNvPr>
            <p:cNvSpPr/>
            <p:nvPr/>
          </p:nvSpPr>
          <p:spPr>
            <a:xfrm>
              <a:off x="5478924" y="1672664"/>
              <a:ext cx="60663" cy="10662"/>
            </a:xfrm>
            <a:custGeom>
              <a:avLst/>
              <a:gdLst/>
              <a:ahLst/>
              <a:cxnLst/>
              <a:rect l="l" t="t" r="r" b="b"/>
              <a:pathLst>
                <a:path w="1906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39" y="334"/>
                  </a:lnTo>
                  <a:cubicBezTo>
                    <a:pt x="1822" y="334"/>
                    <a:pt x="1906" y="263"/>
                    <a:pt x="1906" y="168"/>
                  </a:cubicBezTo>
                  <a:cubicBezTo>
                    <a:pt x="1906" y="84"/>
                    <a:pt x="1846" y="1"/>
                    <a:pt x="1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716;p78">
              <a:extLst>
                <a:ext uri="{FF2B5EF4-FFF2-40B4-BE49-F238E27FC236}">
                  <a16:creationId xmlns:a16="http://schemas.microsoft.com/office/drawing/2014/main" id="{54A9958C-26B0-4BC8-AEF0-0F2150A3286E}"/>
                </a:ext>
              </a:extLst>
            </p:cNvPr>
            <p:cNvSpPr/>
            <p:nvPr/>
          </p:nvSpPr>
          <p:spPr>
            <a:xfrm>
              <a:off x="5478924" y="1695039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0"/>
                    <a:pt x="3132" y="167"/>
                  </a:cubicBezTo>
                  <a:cubicBezTo>
                    <a:pt x="3132" y="72"/>
                    <a:pt x="3061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717;p78">
              <a:extLst>
                <a:ext uri="{FF2B5EF4-FFF2-40B4-BE49-F238E27FC236}">
                  <a16:creationId xmlns:a16="http://schemas.microsoft.com/office/drawing/2014/main" id="{75221CE6-CA6A-4593-A26D-7FD217DEECA2}"/>
                </a:ext>
              </a:extLst>
            </p:cNvPr>
            <p:cNvSpPr/>
            <p:nvPr/>
          </p:nvSpPr>
          <p:spPr>
            <a:xfrm>
              <a:off x="5478924" y="1723079"/>
              <a:ext cx="60663" cy="10248"/>
            </a:xfrm>
            <a:custGeom>
              <a:avLst/>
              <a:gdLst/>
              <a:ahLst/>
              <a:cxnLst/>
              <a:rect l="l" t="t" r="r" b="b"/>
              <a:pathLst>
                <a:path w="190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39" y="322"/>
                  </a:lnTo>
                  <a:cubicBezTo>
                    <a:pt x="1822" y="322"/>
                    <a:pt x="1906" y="251"/>
                    <a:pt x="1906" y="167"/>
                  </a:cubicBezTo>
                  <a:cubicBezTo>
                    <a:pt x="1906" y="72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18;p78">
              <a:extLst>
                <a:ext uri="{FF2B5EF4-FFF2-40B4-BE49-F238E27FC236}">
                  <a16:creationId xmlns:a16="http://schemas.microsoft.com/office/drawing/2014/main" id="{7B8041B9-5478-4831-9D75-FCF5E4B8D34F}"/>
                </a:ext>
              </a:extLst>
            </p:cNvPr>
            <p:cNvSpPr/>
            <p:nvPr/>
          </p:nvSpPr>
          <p:spPr>
            <a:xfrm>
              <a:off x="5478924" y="1745422"/>
              <a:ext cx="99716" cy="10280"/>
            </a:xfrm>
            <a:custGeom>
              <a:avLst/>
              <a:gdLst/>
              <a:ahLst/>
              <a:cxnLst/>
              <a:rect l="l" t="t" r="r" b="b"/>
              <a:pathLst>
                <a:path w="3133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977" y="322"/>
                  </a:lnTo>
                  <a:cubicBezTo>
                    <a:pt x="3061" y="322"/>
                    <a:pt x="3132" y="251"/>
                    <a:pt x="3132" y="156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19;p78">
              <a:extLst>
                <a:ext uri="{FF2B5EF4-FFF2-40B4-BE49-F238E27FC236}">
                  <a16:creationId xmlns:a16="http://schemas.microsoft.com/office/drawing/2014/main" id="{37984812-5393-42FB-AAE8-7397D952A204}"/>
                </a:ext>
              </a:extLst>
            </p:cNvPr>
            <p:cNvSpPr/>
            <p:nvPr/>
          </p:nvSpPr>
          <p:spPr>
            <a:xfrm>
              <a:off x="5478924" y="1773112"/>
              <a:ext cx="60663" cy="10630"/>
            </a:xfrm>
            <a:custGeom>
              <a:avLst/>
              <a:gdLst/>
              <a:ahLst/>
              <a:cxnLst/>
              <a:rect l="l" t="t" r="r" b="b"/>
              <a:pathLst>
                <a:path w="190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39" y="333"/>
                  </a:lnTo>
                  <a:cubicBezTo>
                    <a:pt x="1822" y="333"/>
                    <a:pt x="1906" y="262"/>
                    <a:pt x="1906" y="167"/>
                  </a:cubicBezTo>
                  <a:cubicBezTo>
                    <a:pt x="1906" y="83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720;p78">
              <a:extLst>
                <a:ext uri="{FF2B5EF4-FFF2-40B4-BE49-F238E27FC236}">
                  <a16:creationId xmlns:a16="http://schemas.microsoft.com/office/drawing/2014/main" id="{2520726E-FCFE-42A7-BA2C-1258C4A3C239}"/>
                </a:ext>
              </a:extLst>
            </p:cNvPr>
            <p:cNvSpPr/>
            <p:nvPr/>
          </p:nvSpPr>
          <p:spPr>
            <a:xfrm>
              <a:off x="5478924" y="1795455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721;p78">
              <a:extLst>
                <a:ext uri="{FF2B5EF4-FFF2-40B4-BE49-F238E27FC236}">
                  <a16:creationId xmlns:a16="http://schemas.microsoft.com/office/drawing/2014/main" id="{F3AC2815-4BA5-48C1-B997-F377F73ED015}"/>
                </a:ext>
              </a:extLst>
            </p:cNvPr>
            <p:cNvSpPr/>
            <p:nvPr/>
          </p:nvSpPr>
          <p:spPr>
            <a:xfrm>
              <a:off x="5478924" y="1588926"/>
              <a:ext cx="99716" cy="10662"/>
            </a:xfrm>
            <a:custGeom>
              <a:avLst/>
              <a:gdLst/>
              <a:ahLst/>
              <a:cxnLst/>
              <a:rect l="l" t="t" r="r" b="b"/>
              <a:pathLst>
                <a:path w="313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722;p78">
              <a:extLst>
                <a:ext uri="{FF2B5EF4-FFF2-40B4-BE49-F238E27FC236}">
                  <a16:creationId xmlns:a16="http://schemas.microsoft.com/office/drawing/2014/main" id="{3DC715BB-4E59-48E4-82FA-4CD65829CEB4}"/>
                </a:ext>
              </a:extLst>
            </p:cNvPr>
            <p:cNvSpPr/>
            <p:nvPr/>
          </p:nvSpPr>
          <p:spPr>
            <a:xfrm>
              <a:off x="5434207" y="1639341"/>
              <a:ext cx="144783" cy="10248"/>
            </a:xfrm>
            <a:custGeom>
              <a:avLst/>
              <a:gdLst/>
              <a:ahLst/>
              <a:cxnLst/>
              <a:rect l="l" t="t" r="r" b="b"/>
              <a:pathLst>
                <a:path w="4549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4382" y="322"/>
                  </a:lnTo>
                  <a:cubicBezTo>
                    <a:pt x="4466" y="322"/>
                    <a:pt x="4537" y="250"/>
                    <a:pt x="4537" y="155"/>
                  </a:cubicBezTo>
                  <a:cubicBezTo>
                    <a:pt x="4549" y="72"/>
                    <a:pt x="4466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723;p78">
              <a:extLst>
                <a:ext uri="{FF2B5EF4-FFF2-40B4-BE49-F238E27FC236}">
                  <a16:creationId xmlns:a16="http://schemas.microsoft.com/office/drawing/2014/main" id="{D8F6D12E-CD79-4EB6-826C-7B4398EF8F21}"/>
                </a:ext>
              </a:extLst>
            </p:cNvPr>
            <p:cNvSpPr/>
            <p:nvPr/>
          </p:nvSpPr>
          <p:spPr>
            <a:xfrm>
              <a:off x="5479306" y="1611301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5" y="322"/>
                    <a:pt x="846" y="250"/>
                    <a:pt x="846" y="167"/>
                  </a:cubicBezTo>
                  <a:cubicBezTo>
                    <a:pt x="846" y="72"/>
                    <a:pt x="775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724;p78">
              <a:extLst>
                <a:ext uri="{FF2B5EF4-FFF2-40B4-BE49-F238E27FC236}">
                  <a16:creationId xmlns:a16="http://schemas.microsoft.com/office/drawing/2014/main" id="{717040DD-FA3F-4887-B619-E9DBB7FBF8D2}"/>
                </a:ext>
              </a:extLst>
            </p:cNvPr>
            <p:cNvSpPr/>
            <p:nvPr/>
          </p:nvSpPr>
          <p:spPr>
            <a:xfrm>
              <a:off x="5518327" y="1611301"/>
              <a:ext cx="26958" cy="10248"/>
            </a:xfrm>
            <a:custGeom>
              <a:avLst/>
              <a:gdLst/>
              <a:ahLst/>
              <a:cxnLst/>
              <a:rect l="l" t="t" r="r" b="b"/>
              <a:pathLst>
                <a:path w="84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680" y="322"/>
                  </a:lnTo>
                  <a:cubicBezTo>
                    <a:pt x="763" y="322"/>
                    <a:pt x="846" y="250"/>
                    <a:pt x="846" y="167"/>
                  </a:cubicBezTo>
                  <a:cubicBezTo>
                    <a:pt x="846" y="72"/>
                    <a:pt x="763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725;p78">
              <a:extLst>
                <a:ext uri="{FF2B5EF4-FFF2-40B4-BE49-F238E27FC236}">
                  <a16:creationId xmlns:a16="http://schemas.microsoft.com/office/drawing/2014/main" id="{8852D246-D0FF-4586-AE2B-C499326A9D4C}"/>
                </a:ext>
              </a:extLst>
            </p:cNvPr>
            <p:cNvSpPr/>
            <p:nvPr/>
          </p:nvSpPr>
          <p:spPr>
            <a:xfrm>
              <a:off x="5434207" y="1588926"/>
              <a:ext cx="32623" cy="32623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703" y="334"/>
                  </a:moveTo>
                  <a:lnTo>
                    <a:pt x="703" y="703"/>
                  </a:lnTo>
                  <a:lnTo>
                    <a:pt x="334" y="70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84" y="1025"/>
                    <a:pt x="167" y="1025"/>
                  </a:cubicBezTo>
                  <a:lnTo>
                    <a:pt x="870" y="1025"/>
                  </a:lnTo>
                  <a:cubicBezTo>
                    <a:pt x="953" y="1025"/>
                    <a:pt x="1025" y="953"/>
                    <a:pt x="1025" y="870"/>
                  </a:cubicBezTo>
                  <a:lnTo>
                    <a:pt x="1025" y="167"/>
                  </a:lnTo>
                  <a:cubicBezTo>
                    <a:pt x="1025" y="72"/>
                    <a:pt x="953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10843;p79">
            <a:extLst>
              <a:ext uri="{FF2B5EF4-FFF2-40B4-BE49-F238E27FC236}">
                <a16:creationId xmlns:a16="http://schemas.microsoft.com/office/drawing/2014/main" id="{029BA598-D6C8-4C8A-8C64-75A4BDD5BA6E}"/>
              </a:ext>
            </a:extLst>
          </p:cNvPr>
          <p:cNvSpPr/>
          <p:nvPr/>
        </p:nvSpPr>
        <p:spPr>
          <a:xfrm>
            <a:off x="8885032" y="2407956"/>
            <a:ext cx="414390" cy="420837"/>
          </a:xfrm>
          <a:custGeom>
            <a:avLst/>
            <a:gdLst/>
            <a:ahLst/>
            <a:cxnLst/>
            <a:rect l="l" t="t" r="r" b="b"/>
            <a:pathLst>
              <a:path w="11419" h="11443" extrusionOk="0">
                <a:moveTo>
                  <a:pt x="4644" y="3560"/>
                </a:moveTo>
                <a:lnTo>
                  <a:pt x="4727" y="3655"/>
                </a:lnTo>
                <a:lnTo>
                  <a:pt x="4132" y="4263"/>
                </a:lnTo>
                <a:cubicBezTo>
                  <a:pt x="3989" y="4084"/>
                  <a:pt x="3965" y="3834"/>
                  <a:pt x="4108" y="3655"/>
                </a:cubicBezTo>
                <a:lnTo>
                  <a:pt x="4120" y="3655"/>
                </a:lnTo>
                <a:cubicBezTo>
                  <a:pt x="4298" y="3655"/>
                  <a:pt x="4465" y="3620"/>
                  <a:pt x="4644" y="3560"/>
                </a:cubicBezTo>
                <a:close/>
                <a:moveTo>
                  <a:pt x="8751" y="5739"/>
                </a:moveTo>
                <a:lnTo>
                  <a:pt x="8918" y="5906"/>
                </a:lnTo>
                <a:cubicBezTo>
                  <a:pt x="8944" y="5932"/>
                  <a:pt x="8994" y="5951"/>
                  <a:pt x="9043" y="5951"/>
                </a:cubicBezTo>
                <a:cubicBezTo>
                  <a:pt x="9061" y="5951"/>
                  <a:pt x="9080" y="5948"/>
                  <a:pt x="9097" y="5941"/>
                </a:cubicBezTo>
                <a:cubicBezTo>
                  <a:pt x="9275" y="5894"/>
                  <a:pt x="9430" y="5858"/>
                  <a:pt x="9597" y="5846"/>
                </a:cubicBezTo>
                <a:lnTo>
                  <a:pt x="9704" y="5858"/>
                </a:lnTo>
                <a:cubicBezTo>
                  <a:pt x="10478" y="5918"/>
                  <a:pt x="11073" y="6561"/>
                  <a:pt x="11073" y="7335"/>
                </a:cubicBezTo>
                <a:cubicBezTo>
                  <a:pt x="11085" y="7454"/>
                  <a:pt x="11073" y="7585"/>
                  <a:pt x="11025" y="7716"/>
                </a:cubicBezTo>
                <a:lnTo>
                  <a:pt x="10121" y="6811"/>
                </a:lnTo>
                <a:cubicBezTo>
                  <a:pt x="10061" y="6739"/>
                  <a:pt x="9966" y="6692"/>
                  <a:pt x="9870" y="6644"/>
                </a:cubicBezTo>
                <a:cubicBezTo>
                  <a:pt x="9787" y="6620"/>
                  <a:pt x="9704" y="6608"/>
                  <a:pt x="9609" y="6608"/>
                </a:cubicBezTo>
                <a:cubicBezTo>
                  <a:pt x="9418" y="6608"/>
                  <a:pt x="9239" y="6680"/>
                  <a:pt x="9108" y="6811"/>
                </a:cubicBezTo>
                <a:cubicBezTo>
                  <a:pt x="8918" y="7001"/>
                  <a:pt x="8858" y="7299"/>
                  <a:pt x="8942" y="7573"/>
                </a:cubicBezTo>
                <a:cubicBezTo>
                  <a:pt x="8978" y="7680"/>
                  <a:pt x="9037" y="7763"/>
                  <a:pt x="9108" y="7823"/>
                </a:cubicBezTo>
                <a:lnTo>
                  <a:pt x="10013" y="8728"/>
                </a:lnTo>
                <a:cubicBezTo>
                  <a:pt x="9882" y="8775"/>
                  <a:pt x="9751" y="8787"/>
                  <a:pt x="9609" y="8787"/>
                </a:cubicBezTo>
                <a:cubicBezTo>
                  <a:pt x="8835" y="8787"/>
                  <a:pt x="8204" y="8180"/>
                  <a:pt x="8156" y="7418"/>
                </a:cubicBezTo>
                <a:lnTo>
                  <a:pt x="8144" y="7323"/>
                </a:lnTo>
                <a:cubicBezTo>
                  <a:pt x="8144" y="7156"/>
                  <a:pt x="8168" y="6977"/>
                  <a:pt x="8227" y="6811"/>
                </a:cubicBezTo>
                <a:cubicBezTo>
                  <a:pt x="8263" y="6751"/>
                  <a:pt x="8239" y="6680"/>
                  <a:pt x="8180" y="6632"/>
                </a:cubicBezTo>
                <a:lnTo>
                  <a:pt x="8025" y="6465"/>
                </a:lnTo>
                <a:lnTo>
                  <a:pt x="8751" y="5739"/>
                </a:lnTo>
                <a:close/>
                <a:moveTo>
                  <a:pt x="2393" y="6537"/>
                </a:moveTo>
                <a:lnTo>
                  <a:pt x="2751" y="6894"/>
                </a:lnTo>
                <a:lnTo>
                  <a:pt x="4632" y="8775"/>
                </a:lnTo>
                <a:lnTo>
                  <a:pt x="4894" y="9037"/>
                </a:lnTo>
                <a:lnTo>
                  <a:pt x="4358" y="9573"/>
                </a:lnTo>
                <a:lnTo>
                  <a:pt x="1858" y="7084"/>
                </a:lnTo>
                <a:lnTo>
                  <a:pt x="2393" y="6537"/>
                </a:lnTo>
                <a:close/>
                <a:moveTo>
                  <a:pt x="4155" y="0"/>
                </a:moveTo>
                <a:cubicBezTo>
                  <a:pt x="3882" y="0"/>
                  <a:pt x="3632" y="60"/>
                  <a:pt x="3382" y="179"/>
                </a:cubicBezTo>
                <a:cubicBezTo>
                  <a:pt x="3334" y="203"/>
                  <a:pt x="3286" y="250"/>
                  <a:pt x="3286" y="298"/>
                </a:cubicBezTo>
                <a:cubicBezTo>
                  <a:pt x="3274" y="357"/>
                  <a:pt x="3298" y="393"/>
                  <a:pt x="3334" y="441"/>
                </a:cubicBezTo>
                <a:lnTo>
                  <a:pt x="4417" y="1524"/>
                </a:lnTo>
                <a:cubicBezTo>
                  <a:pt x="4453" y="1560"/>
                  <a:pt x="4477" y="1608"/>
                  <a:pt x="4513" y="1667"/>
                </a:cubicBezTo>
                <a:cubicBezTo>
                  <a:pt x="4548" y="1810"/>
                  <a:pt x="4525" y="1965"/>
                  <a:pt x="4417" y="2060"/>
                </a:cubicBezTo>
                <a:cubicBezTo>
                  <a:pt x="4346" y="2143"/>
                  <a:pt x="4251" y="2167"/>
                  <a:pt x="4155" y="2167"/>
                </a:cubicBezTo>
                <a:cubicBezTo>
                  <a:pt x="4108" y="2167"/>
                  <a:pt x="4060" y="2155"/>
                  <a:pt x="4013" y="2143"/>
                </a:cubicBezTo>
                <a:cubicBezTo>
                  <a:pt x="3953" y="2108"/>
                  <a:pt x="3917" y="2096"/>
                  <a:pt x="3882" y="2048"/>
                </a:cubicBezTo>
                <a:lnTo>
                  <a:pt x="2798" y="965"/>
                </a:lnTo>
                <a:cubicBezTo>
                  <a:pt x="2762" y="928"/>
                  <a:pt x="2725" y="913"/>
                  <a:pt x="2684" y="913"/>
                </a:cubicBezTo>
                <a:cubicBezTo>
                  <a:pt x="2671" y="913"/>
                  <a:pt x="2657" y="914"/>
                  <a:pt x="2643" y="917"/>
                </a:cubicBezTo>
                <a:cubicBezTo>
                  <a:pt x="2584" y="929"/>
                  <a:pt x="2548" y="965"/>
                  <a:pt x="2524" y="1012"/>
                </a:cubicBezTo>
                <a:cubicBezTo>
                  <a:pt x="2405" y="1262"/>
                  <a:pt x="2346" y="1512"/>
                  <a:pt x="2346" y="1786"/>
                </a:cubicBezTo>
                <a:cubicBezTo>
                  <a:pt x="2346" y="2239"/>
                  <a:pt x="2524" y="2679"/>
                  <a:pt x="2846" y="3013"/>
                </a:cubicBezTo>
                <a:cubicBezTo>
                  <a:pt x="3096" y="3286"/>
                  <a:pt x="3417" y="3465"/>
                  <a:pt x="3798" y="3548"/>
                </a:cubicBezTo>
                <a:cubicBezTo>
                  <a:pt x="3655" y="3846"/>
                  <a:pt x="3715" y="4203"/>
                  <a:pt x="3941" y="4465"/>
                </a:cubicBezTo>
                <a:lnTo>
                  <a:pt x="3560" y="4846"/>
                </a:lnTo>
                <a:cubicBezTo>
                  <a:pt x="3405" y="5001"/>
                  <a:pt x="3334" y="5191"/>
                  <a:pt x="3334" y="5394"/>
                </a:cubicBezTo>
                <a:cubicBezTo>
                  <a:pt x="3334" y="5596"/>
                  <a:pt x="3405" y="5775"/>
                  <a:pt x="3524" y="5906"/>
                </a:cubicBezTo>
                <a:lnTo>
                  <a:pt x="2917" y="6513"/>
                </a:lnTo>
                <a:lnTo>
                  <a:pt x="2560" y="6156"/>
                </a:lnTo>
                <a:cubicBezTo>
                  <a:pt x="2530" y="6126"/>
                  <a:pt x="2486" y="6111"/>
                  <a:pt x="2441" y="6111"/>
                </a:cubicBezTo>
                <a:cubicBezTo>
                  <a:pt x="2396" y="6111"/>
                  <a:pt x="2352" y="6126"/>
                  <a:pt x="2322" y="6156"/>
                </a:cubicBezTo>
                <a:lnTo>
                  <a:pt x="1417" y="7061"/>
                </a:lnTo>
                <a:lnTo>
                  <a:pt x="60" y="8418"/>
                </a:lnTo>
                <a:cubicBezTo>
                  <a:pt x="0" y="8478"/>
                  <a:pt x="0" y="8597"/>
                  <a:pt x="60" y="8656"/>
                </a:cubicBezTo>
                <a:lnTo>
                  <a:pt x="1096" y="9704"/>
                </a:lnTo>
                <a:cubicBezTo>
                  <a:pt x="1125" y="9734"/>
                  <a:pt x="1170" y="9748"/>
                  <a:pt x="1215" y="9748"/>
                </a:cubicBezTo>
                <a:cubicBezTo>
                  <a:pt x="1259" y="9748"/>
                  <a:pt x="1304" y="9734"/>
                  <a:pt x="1334" y="9704"/>
                </a:cubicBezTo>
                <a:cubicBezTo>
                  <a:pt x="1393" y="9644"/>
                  <a:pt x="1393" y="9525"/>
                  <a:pt x="1334" y="9466"/>
                </a:cubicBezTo>
                <a:lnTo>
                  <a:pt x="417" y="8537"/>
                </a:lnTo>
                <a:lnTo>
                  <a:pt x="1667" y="7287"/>
                </a:lnTo>
                <a:lnTo>
                  <a:pt x="4167" y="9787"/>
                </a:lnTo>
                <a:lnTo>
                  <a:pt x="2917" y="11037"/>
                </a:lnTo>
                <a:lnTo>
                  <a:pt x="1810" y="9942"/>
                </a:lnTo>
                <a:cubicBezTo>
                  <a:pt x="1780" y="9912"/>
                  <a:pt x="1736" y="9897"/>
                  <a:pt x="1691" y="9897"/>
                </a:cubicBezTo>
                <a:cubicBezTo>
                  <a:pt x="1646" y="9897"/>
                  <a:pt x="1602" y="9912"/>
                  <a:pt x="1572" y="9942"/>
                </a:cubicBezTo>
                <a:cubicBezTo>
                  <a:pt x="1512" y="10002"/>
                  <a:pt x="1512" y="10121"/>
                  <a:pt x="1572" y="10180"/>
                </a:cubicBezTo>
                <a:lnTo>
                  <a:pt x="2798" y="11395"/>
                </a:lnTo>
                <a:cubicBezTo>
                  <a:pt x="2822" y="11430"/>
                  <a:pt x="2870" y="11442"/>
                  <a:pt x="2917" y="11442"/>
                </a:cubicBezTo>
                <a:cubicBezTo>
                  <a:pt x="2965" y="11442"/>
                  <a:pt x="3001" y="11430"/>
                  <a:pt x="3036" y="11395"/>
                </a:cubicBezTo>
                <a:lnTo>
                  <a:pt x="4394" y="10037"/>
                </a:lnTo>
                <a:lnTo>
                  <a:pt x="5298" y="9132"/>
                </a:lnTo>
                <a:cubicBezTo>
                  <a:pt x="5322" y="9109"/>
                  <a:pt x="5346" y="9061"/>
                  <a:pt x="5346" y="9013"/>
                </a:cubicBezTo>
                <a:cubicBezTo>
                  <a:pt x="5346" y="8966"/>
                  <a:pt x="5322" y="8930"/>
                  <a:pt x="5298" y="8894"/>
                </a:cubicBezTo>
                <a:lnTo>
                  <a:pt x="5025" y="8632"/>
                </a:lnTo>
                <a:lnTo>
                  <a:pt x="5644" y="8013"/>
                </a:lnTo>
                <a:cubicBezTo>
                  <a:pt x="5770" y="8094"/>
                  <a:pt x="5916" y="8135"/>
                  <a:pt x="6062" y="8135"/>
                </a:cubicBezTo>
                <a:cubicBezTo>
                  <a:pt x="6217" y="8135"/>
                  <a:pt x="6372" y="8088"/>
                  <a:pt x="6501" y="7989"/>
                </a:cubicBezTo>
                <a:cubicBezTo>
                  <a:pt x="6572" y="7930"/>
                  <a:pt x="6596" y="7823"/>
                  <a:pt x="6537" y="7751"/>
                </a:cubicBezTo>
                <a:cubicBezTo>
                  <a:pt x="6500" y="7708"/>
                  <a:pt x="6446" y="7682"/>
                  <a:pt x="6393" y="7682"/>
                </a:cubicBezTo>
                <a:cubicBezTo>
                  <a:pt x="6360" y="7682"/>
                  <a:pt x="6326" y="7692"/>
                  <a:pt x="6299" y="7716"/>
                </a:cubicBezTo>
                <a:cubicBezTo>
                  <a:pt x="6220" y="7778"/>
                  <a:pt x="6131" y="7806"/>
                  <a:pt x="6041" y="7806"/>
                </a:cubicBezTo>
                <a:cubicBezTo>
                  <a:pt x="5927" y="7806"/>
                  <a:pt x="5814" y="7760"/>
                  <a:pt x="5727" y="7680"/>
                </a:cubicBezTo>
                <a:cubicBezTo>
                  <a:pt x="5703" y="7644"/>
                  <a:pt x="5656" y="7632"/>
                  <a:pt x="5608" y="7632"/>
                </a:cubicBezTo>
                <a:cubicBezTo>
                  <a:pt x="5560" y="7632"/>
                  <a:pt x="5525" y="7644"/>
                  <a:pt x="5489" y="7680"/>
                </a:cubicBezTo>
                <a:lnTo>
                  <a:pt x="4763" y="8406"/>
                </a:lnTo>
                <a:lnTo>
                  <a:pt x="3108" y="6799"/>
                </a:lnTo>
                <a:lnTo>
                  <a:pt x="3834" y="6072"/>
                </a:lnTo>
                <a:cubicBezTo>
                  <a:pt x="3894" y="6013"/>
                  <a:pt x="3894" y="5894"/>
                  <a:pt x="3834" y="5834"/>
                </a:cubicBezTo>
                <a:lnTo>
                  <a:pt x="3751" y="5739"/>
                </a:lnTo>
                <a:cubicBezTo>
                  <a:pt x="3655" y="5644"/>
                  <a:pt x="3620" y="5549"/>
                  <a:pt x="3620" y="5430"/>
                </a:cubicBezTo>
                <a:cubicBezTo>
                  <a:pt x="3620" y="5310"/>
                  <a:pt x="3655" y="5203"/>
                  <a:pt x="3751" y="5108"/>
                </a:cubicBezTo>
                <a:lnTo>
                  <a:pt x="4251" y="4608"/>
                </a:lnTo>
                <a:lnTo>
                  <a:pt x="5096" y="3763"/>
                </a:lnTo>
                <a:lnTo>
                  <a:pt x="6013" y="2846"/>
                </a:lnTo>
                <a:cubicBezTo>
                  <a:pt x="6025" y="2834"/>
                  <a:pt x="6037" y="2822"/>
                  <a:pt x="6049" y="2822"/>
                </a:cubicBezTo>
                <a:cubicBezTo>
                  <a:pt x="6106" y="2780"/>
                  <a:pt x="6170" y="2761"/>
                  <a:pt x="6233" y="2761"/>
                </a:cubicBezTo>
                <a:cubicBezTo>
                  <a:pt x="6314" y="2761"/>
                  <a:pt x="6393" y="2792"/>
                  <a:pt x="6453" y="2846"/>
                </a:cubicBezTo>
                <a:lnTo>
                  <a:pt x="6477" y="2870"/>
                </a:lnTo>
                <a:cubicBezTo>
                  <a:pt x="6572" y="2965"/>
                  <a:pt x="6596" y="3132"/>
                  <a:pt x="6501" y="3263"/>
                </a:cubicBezTo>
                <a:cubicBezTo>
                  <a:pt x="6489" y="3286"/>
                  <a:pt x="6477" y="3298"/>
                  <a:pt x="6477" y="3310"/>
                </a:cubicBezTo>
                <a:lnTo>
                  <a:pt x="5477" y="4310"/>
                </a:lnTo>
                <a:cubicBezTo>
                  <a:pt x="5418" y="4370"/>
                  <a:pt x="5418" y="4489"/>
                  <a:pt x="5477" y="4548"/>
                </a:cubicBezTo>
                <a:cubicBezTo>
                  <a:pt x="5501" y="4584"/>
                  <a:pt x="5549" y="4596"/>
                  <a:pt x="5596" y="4596"/>
                </a:cubicBezTo>
                <a:cubicBezTo>
                  <a:pt x="5644" y="4596"/>
                  <a:pt x="5679" y="4572"/>
                  <a:pt x="5715" y="4548"/>
                </a:cubicBezTo>
                <a:lnTo>
                  <a:pt x="6715" y="3548"/>
                </a:lnTo>
                <a:cubicBezTo>
                  <a:pt x="6727" y="3536"/>
                  <a:pt x="6739" y="3525"/>
                  <a:pt x="6751" y="3525"/>
                </a:cubicBezTo>
                <a:cubicBezTo>
                  <a:pt x="6805" y="3481"/>
                  <a:pt x="6872" y="3460"/>
                  <a:pt x="6939" y="3460"/>
                </a:cubicBezTo>
                <a:cubicBezTo>
                  <a:pt x="7018" y="3460"/>
                  <a:pt x="7098" y="3490"/>
                  <a:pt x="7156" y="3548"/>
                </a:cubicBezTo>
                <a:lnTo>
                  <a:pt x="7168" y="3560"/>
                </a:lnTo>
                <a:cubicBezTo>
                  <a:pt x="7275" y="3667"/>
                  <a:pt x="7287" y="3834"/>
                  <a:pt x="7203" y="3965"/>
                </a:cubicBezTo>
                <a:cubicBezTo>
                  <a:pt x="7192" y="3989"/>
                  <a:pt x="7192" y="4001"/>
                  <a:pt x="7168" y="4013"/>
                </a:cubicBezTo>
                <a:lnTo>
                  <a:pt x="6180" y="5013"/>
                </a:lnTo>
                <a:cubicBezTo>
                  <a:pt x="6120" y="5072"/>
                  <a:pt x="6120" y="5191"/>
                  <a:pt x="6180" y="5251"/>
                </a:cubicBezTo>
                <a:cubicBezTo>
                  <a:pt x="6203" y="5275"/>
                  <a:pt x="6251" y="5299"/>
                  <a:pt x="6299" y="5299"/>
                </a:cubicBezTo>
                <a:cubicBezTo>
                  <a:pt x="6334" y="5299"/>
                  <a:pt x="6382" y="5275"/>
                  <a:pt x="6418" y="5251"/>
                </a:cubicBezTo>
                <a:lnTo>
                  <a:pt x="7406" y="4251"/>
                </a:lnTo>
                <a:cubicBezTo>
                  <a:pt x="7430" y="4239"/>
                  <a:pt x="7442" y="4215"/>
                  <a:pt x="7454" y="4215"/>
                </a:cubicBezTo>
                <a:cubicBezTo>
                  <a:pt x="7506" y="4179"/>
                  <a:pt x="7569" y="4160"/>
                  <a:pt x="7633" y="4160"/>
                </a:cubicBezTo>
                <a:cubicBezTo>
                  <a:pt x="7715" y="4160"/>
                  <a:pt x="7798" y="4191"/>
                  <a:pt x="7858" y="4251"/>
                </a:cubicBezTo>
                <a:lnTo>
                  <a:pt x="7870" y="4263"/>
                </a:lnTo>
                <a:cubicBezTo>
                  <a:pt x="7977" y="4370"/>
                  <a:pt x="7989" y="4537"/>
                  <a:pt x="7906" y="4668"/>
                </a:cubicBezTo>
                <a:cubicBezTo>
                  <a:pt x="7882" y="4679"/>
                  <a:pt x="7882" y="4703"/>
                  <a:pt x="7870" y="4715"/>
                </a:cubicBezTo>
                <a:lnTo>
                  <a:pt x="6870" y="5715"/>
                </a:lnTo>
                <a:cubicBezTo>
                  <a:pt x="6811" y="5775"/>
                  <a:pt x="6811" y="5894"/>
                  <a:pt x="6870" y="5953"/>
                </a:cubicBezTo>
                <a:cubicBezTo>
                  <a:pt x="6906" y="5977"/>
                  <a:pt x="6953" y="5989"/>
                  <a:pt x="6989" y="5989"/>
                </a:cubicBezTo>
                <a:cubicBezTo>
                  <a:pt x="7037" y="5989"/>
                  <a:pt x="7084" y="5977"/>
                  <a:pt x="7108" y="5953"/>
                </a:cubicBezTo>
                <a:lnTo>
                  <a:pt x="8108" y="4953"/>
                </a:lnTo>
                <a:cubicBezTo>
                  <a:pt x="8120" y="4941"/>
                  <a:pt x="8144" y="4918"/>
                  <a:pt x="8156" y="4918"/>
                </a:cubicBezTo>
                <a:cubicBezTo>
                  <a:pt x="8208" y="4881"/>
                  <a:pt x="8272" y="4863"/>
                  <a:pt x="8335" y="4863"/>
                </a:cubicBezTo>
                <a:cubicBezTo>
                  <a:pt x="8418" y="4863"/>
                  <a:pt x="8501" y="4893"/>
                  <a:pt x="8561" y="4953"/>
                </a:cubicBezTo>
                <a:lnTo>
                  <a:pt x="8573" y="4965"/>
                </a:lnTo>
                <a:cubicBezTo>
                  <a:pt x="8680" y="5072"/>
                  <a:pt x="8692" y="5239"/>
                  <a:pt x="8597" y="5370"/>
                </a:cubicBezTo>
                <a:cubicBezTo>
                  <a:pt x="8585" y="5382"/>
                  <a:pt x="8573" y="5394"/>
                  <a:pt x="8573" y="5418"/>
                </a:cubicBezTo>
                <a:lnTo>
                  <a:pt x="6715" y="7275"/>
                </a:lnTo>
                <a:cubicBezTo>
                  <a:pt x="6656" y="7335"/>
                  <a:pt x="6656" y="7454"/>
                  <a:pt x="6715" y="7513"/>
                </a:cubicBezTo>
                <a:cubicBezTo>
                  <a:pt x="6739" y="7537"/>
                  <a:pt x="6787" y="7561"/>
                  <a:pt x="6834" y="7561"/>
                </a:cubicBezTo>
                <a:cubicBezTo>
                  <a:pt x="6870" y="7561"/>
                  <a:pt x="6918" y="7537"/>
                  <a:pt x="6953" y="7513"/>
                </a:cubicBezTo>
                <a:lnTo>
                  <a:pt x="7787" y="6680"/>
                </a:lnTo>
                <a:lnTo>
                  <a:pt x="7870" y="6763"/>
                </a:lnTo>
                <a:cubicBezTo>
                  <a:pt x="7811" y="6942"/>
                  <a:pt x="7787" y="7120"/>
                  <a:pt x="7787" y="7287"/>
                </a:cubicBezTo>
                <a:lnTo>
                  <a:pt x="7787" y="7299"/>
                </a:lnTo>
                <a:lnTo>
                  <a:pt x="7799" y="7406"/>
                </a:lnTo>
                <a:cubicBezTo>
                  <a:pt x="7823" y="7870"/>
                  <a:pt x="8037" y="8287"/>
                  <a:pt x="8358" y="8597"/>
                </a:cubicBezTo>
                <a:cubicBezTo>
                  <a:pt x="8692" y="8906"/>
                  <a:pt x="9132" y="9085"/>
                  <a:pt x="9597" y="9085"/>
                </a:cubicBezTo>
                <a:cubicBezTo>
                  <a:pt x="9870" y="9085"/>
                  <a:pt x="10121" y="9025"/>
                  <a:pt x="10371" y="8906"/>
                </a:cubicBezTo>
                <a:cubicBezTo>
                  <a:pt x="10418" y="8882"/>
                  <a:pt x="10466" y="8835"/>
                  <a:pt x="10466" y="8787"/>
                </a:cubicBezTo>
                <a:cubicBezTo>
                  <a:pt x="10478" y="8728"/>
                  <a:pt x="10442" y="8692"/>
                  <a:pt x="10418" y="8644"/>
                </a:cubicBezTo>
                <a:lnTo>
                  <a:pt x="9335" y="7537"/>
                </a:lnTo>
                <a:cubicBezTo>
                  <a:pt x="9287" y="7501"/>
                  <a:pt x="9251" y="7454"/>
                  <a:pt x="9251" y="7406"/>
                </a:cubicBezTo>
                <a:cubicBezTo>
                  <a:pt x="9192" y="7263"/>
                  <a:pt x="9239" y="7108"/>
                  <a:pt x="9347" y="7001"/>
                </a:cubicBezTo>
                <a:cubicBezTo>
                  <a:pt x="9418" y="6930"/>
                  <a:pt x="9513" y="6882"/>
                  <a:pt x="9609" y="6882"/>
                </a:cubicBezTo>
                <a:cubicBezTo>
                  <a:pt x="9656" y="6882"/>
                  <a:pt x="9704" y="6906"/>
                  <a:pt x="9751" y="6918"/>
                </a:cubicBezTo>
                <a:cubicBezTo>
                  <a:pt x="9811" y="6942"/>
                  <a:pt x="9847" y="6965"/>
                  <a:pt x="9882" y="7001"/>
                </a:cubicBezTo>
                <a:lnTo>
                  <a:pt x="10966" y="8097"/>
                </a:lnTo>
                <a:cubicBezTo>
                  <a:pt x="11000" y="8122"/>
                  <a:pt x="11034" y="8142"/>
                  <a:pt x="11073" y="8142"/>
                </a:cubicBezTo>
                <a:cubicBezTo>
                  <a:pt x="11088" y="8142"/>
                  <a:pt x="11104" y="8139"/>
                  <a:pt x="11121" y="8132"/>
                </a:cubicBezTo>
                <a:cubicBezTo>
                  <a:pt x="11180" y="8120"/>
                  <a:pt x="11216" y="8097"/>
                  <a:pt x="11240" y="8049"/>
                </a:cubicBezTo>
                <a:cubicBezTo>
                  <a:pt x="11359" y="7799"/>
                  <a:pt x="11418" y="7537"/>
                  <a:pt x="11418" y="7275"/>
                </a:cubicBezTo>
                <a:cubicBezTo>
                  <a:pt x="11418" y="6858"/>
                  <a:pt x="11252" y="6430"/>
                  <a:pt x="10918" y="6084"/>
                </a:cubicBezTo>
                <a:cubicBezTo>
                  <a:pt x="10609" y="5751"/>
                  <a:pt x="10180" y="5549"/>
                  <a:pt x="9728" y="5513"/>
                </a:cubicBezTo>
                <a:lnTo>
                  <a:pt x="9632" y="5501"/>
                </a:lnTo>
                <a:lnTo>
                  <a:pt x="9609" y="5501"/>
                </a:lnTo>
                <a:cubicBezTo>
                  <a:pt x="9454" y="5501"/>
                  <a:pt x="9275" y="5537"/>
                  <a:pt x="9097" y="5596"/>
                </a:cubicBezTo>
                <a:lnTo>
                  <a:pt x="8954" y="5453"/>
                </a:lnTo>
                <a:cubicBezTo>
                  <a:pt x="9049" y="5215"/>
                  <a:pt x="9001" y="4953"/>
                  <a:pt x="8811" y="4763"/>
                </a:cubicBezTo>
                <a:lnTo>
                  <a:pt x="8799" y="4739"/>
                </a:lnTo>
                <a:cubicBezTo>
                  <a:pt x="8656" y="4608"/>
                  <a:pt x="8477" y="4548"/>
                  <a:pt x="8299" y="4548"/>
                </a:cubicBezTo>
                <a:cubicBezTo>
                  <a:pt x="8323" y="4370"/>
                  <a:pt x="8239" y="4191"/>
                  <a:pt x="8108" y="4060"/>
                </a:cubicBezTo>
                <a:lnTo>
                  <a:pt x="8096" y="4048"/>
                </a:lnTo>
                <a:cubicBezTo>
                  <a:pt x="7965" y="3906"/>
                  <a:pt x="7775" y="3846"/>
                  <a:pt x="7596" y="3846"/>
                </a:cubicBezTo>
                <a:cubicBezTo>
                  <a:pt x="7620" y="3667"/>
                  <a:pt x="7537" y="3489"/>
                  <a:pt x="7406" y="3358"/>
                </a:cubicBezTo>
                <a:lnTo>
                  <a:pt x="7394" y="3346"/>
                </a:lnTo>
                <a:cubicBezTo>
                  <a:pt x="7263" y="3215"/>
                  <a:pt x="7084" y="3155"/>
                  <a:pt x="6906" y="3155"/>
                </a:cubicBezTo>
                <a:cubicBezTo>
                  <a:pt x="6918" y="2977"/>
                  <a:pt x="6846" y="2798"/>
                  <a:pt x="6703" y="2655"/>
                </a:cubicBezTo>
                <a:lnTo>
                  <a:pt x="6692" y="2643"/>
                </a:lnTo>
                <a:cubicBezTo>
                  <a:pt x="6565" y="2516"/>
                  <a:pt x="6400" y="2453"/>
                  <a:pt x="6235" y="2453"/>
                </a:cubicBezTo>
                <a:cubicBezTo>
                  <a:pt x="6152" y="2453"/>
                  <a:pt x="6068" y="2469"/>
                  <a:pt x="5989" y="2501"/>
                </a:cubicBezTo>
                <a:lnTo>
                  <a:pt x="5858" y="2358"/>
                </a:lnTo>
                <a:cubicBezTo>
                  <a:pt x="5918" y="2179"/>
                  <a:pt x="5953" y="2001"/>
                  <a:pt x="5953" y="1846"/>
                </a:cubicBezTo>
                <a:lnTo>
                  <a:pt x="5953" y="1822"/>
                </a:lnTo>
                <a:lnTo>
                  <a:pt x="5930" y="1727"/>
                </a:lnTo>
                <a:cubicBezTo>
                  <a:pt x="5918" y="1465"/>
                  <a:pt x="5846" y="1215"/>
                  <a:pt x="5727" y="988"/>
                </a:cubicBezTo>
                <a:cubicBezTo>
                  <a:pt x="5693" y="937"/>
                  <a:pt x="5628" y="898"/>
                  <a:pt x="5567" y="898"/>
                </a:cubicBezTo>
                <a:cubicBezTo>
                  <a:pt x="5544" y="898"/>
                  <a:pt x="5521" y="904"/>
                  <a:pt x="5501" y="917"/>
                </a:cubicBezTo>
                <a:cubicBezTo>
                  <a:pt x="5429" y="965"/>
                  <a:pt x="5382" y="1072"/>
                  <a:pt x="5429" y="1143"/>
                </a:cubicBezTo>
                <a:cubicBezTo>
                  <a:pt x="5537" y="1334"/>
                  <a:pt x="5596" y="1524"/>
                  <a:pt x="5608" y="1739"/>
                </a:cubicBezTo>
                <a:lnTo>
                  <a:pt x="5620" y="1846"/>
                </a:lnTo>
                <a:cubicBezTo>
                  <a:pt x="5620" y="2001"/>
                  <a:pt x="5596" y="2167"/>
                  <a:pt x="5513" y="2346"/>
                </a:cubicBezTo>
                <a:cubicBezTo>
                  <a:pt x="5489" y="2405"/>
                  <a:pt x="5513" y="2477"/>
                  <a:pt x="5560" y="2524"/>
                </a:cubicBezTo>
                <a:lnTo>
                  <a:pt x="5727" y="2691"/>
                </a:lnTo>
                <a:lnTo>
                  <a:pt x="5001" y="3417"/>
                </a:lnTo>
                <a:lnTo>
                  <a:pt x="4834" y="3251"/>
                </a:lnTo>
                <a:cubicBezTo>
                  <a:pt x="4800" y="3225"/>
                  <a:pt x="4753" y="3205"/>
                  <a:pt x="4707" y="3205"/>
                </a:cubicBezTo>
                <a:cubicBezTo>
                  <a:pt x="4690" y="3205"/>
                  <a:pt x="4672" y="3208"/>
                  <a:pt x="4656" y="3215"/>
                </a:cubicBezTo>
                <a:cubicBezTo>
                  <a:pt x="4477" y="3274"/>
                  <a:pt x="4310" y="3298"/>
                  <a:pt x="4155" y="3298"/>
                </a:cubicBezTo>
                <a:lnTo>
                  <a:pt x="4048" y="3286"/>
                </a:lnTo>
                <a:cubicBezTo>
                  <a:pt x="3274" y="3227"/>
                  <a:pt x="2679" y="2584"/>
                  <a:pt x="2679" y="1822"/>
                </a:cubicBezTo>
                <a:cubicBezTo>
                  <a:pt x="2679" y="1691"/>
                  <a:pt x="2691" y="1560"/>
                  <a:pt x="2739" y="1429"/>
                </a:cubicBezTo>
                <a:lnTo>
                  <a:pt x="3644" y="2334"/>
                </a:lnTo>
                <a:cubicBezTo>
                  <a:pt x="3703" y="2405"/>
                  <a:pt x="3798" y="2453"/>
                  <a:pt x="3894" y="2501"/>
                </a:cubicBezTo>
                <a:cubicBezTo>
                  <a:pt x="3989" y="2524"/>
                  <a:pt x="4060" y="2536"/>
                  <a:pt x="4155" y="2536"/>
                </a:cubicBezTo>
                <a:cubicBezTo>
                  <a:pt x="4346" y="2536"/>
                  <a:pt x="4525" y="2465"/>
                  <a:pt x="4656" y="2334"/>
                </a:cubicBezTo>
                <a:cubicBezTo>
                  <a:pt x="4846" y="2143"/>
                  <a:pt x="4929" y="1846"/>
                  <a:pt x="4822" y="1572"/>
                </a:cubicBezTo>
                <a:lnTo>
                  <a:pt x="4822" y="1560"/>
                </a:lnTo>
                <a:cubicBezTo>
                  <a:pt x="4787" y="1489"/>
                  <a:pt x="4751" y="1393"/>
                  <a:pt x="4656" y="1310"/>
                </a:cubicBezTo>
                <a:lnTo>
                  <a:pt x="3751" y="393"/>
                </a:lnTo>
                <a:cubicBezTo>
                  <a:pt x="3882" y="357"/>
                  <a:pt x="4013" y="334"/>
                  <a:pt x="4144" y="334"/>
                </a:cubicBezTo>
                <a:cubicBezTo>
                  <a:pt x="4489" y="334"/>
                  <a:pt x="4798" y="441"/>
                  <a:pt x="5060" y="655"/>
                </a:cubicBezTo>
                <a:cubicBezTo>
                  <a:pt x="5088" y="678"/>
                  <a:pt x="5121" y="689"/>
                  <a:pt x="5155" y="689"/>
                </a:cubicBezTo>
                <a:cubicBezTo>
                  <a:pt x="5208" y="689"/>
                  <a:pt x="5262" y="663"/>
                  <a:pt x="5298" y="619"/>
                </a:cubicBezTo>
                <a:cubicBezTo>
                  <a:pt x="5358" y="548"/>
                  <a:pt x="5346" y="441"/>
                  <a:pt x="5263" y="381"/>
                </a:cubicBezTo>
                <a:cubicBezTo>
                  <a:pt x="4941" y="131"/>
                  <a:pt x="4548" y="0"/>
                  <a:pt x="415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11084;p79">
            <a:extLst>
              <a:ext uri="{FF2B5EF4-FFF2-40B4-BE49-F238E27FC236}">
                <a16:creationId xmlns:a16="http://schemas.microsoft.com/office/drawing/2014/main" id="{D86A0310-9380-4B4B-96D9-20A289A22A31}"/>
              </a:ext>
            </a:extLst>
          </p:cNvPr>
          <p:cNvGrpSpPr/>
          <p:nvPr/>
        </p:nvGrpSpPr>
        <p:grpSpPr>
          <a:xfrm>
            <a:off x="8911182" y="2911166"/>
            <a:ext cx="414391" cy="452973"/>
            <a:chOff x="2232511" y="1512759"/>
            <a:chExt cx="299534" cy="348068"/>
          </a:xfrm>
          <a:solidFill>
            <a:schemeClr val="bg1">
              <a:lumMod val="65000"/>
            </a:schemeClr>
          </a:solidFill>
        </p:grpSpPr>
        <p:sp>
          <p:nvSpPr>
            <p:cNvPr id="44" name="Google Shape;11085;p79">
              <a:extLst>
                <a:ext uri="{FF2B5EF4-FFF2-40B4-BE49-F238E27FC236}">
                  <a16:creationId xmlns:a16="http://schemas.microsoft.com/office/drawing/2014/main" id="{097F6470-27FB-4E0A-8F36-8550043D148A}"/>
                </a:ext>
              </a:extLst>
            </p:cNvPr>
            <p:cNvSpPr/>
            <p:nvPr/>
          </p:nvSpPr>
          <p:spPr>
            <a:xfrm>
              <a:off x="2278162" y="1715226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846" y="333"/>
                  </a:lnTo>
                  <a:cubicBezTo>
                    <a:pt x="2929" y="333"/>
                    <a:pt x="3013" y="250"/>
                    <a:pt x="3013" y="167"/>
                  </a:cubicBezTo>
                  <a:cubicBezTo>
                    <a:pt x="3013" y="71"/>
                    <a:pt x="2929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086;p79">
              <a:extLst>
                <a:ext uri="{FF2B5EF4-FFF2-40B4-BE49-F238E27FC236}">
                  <a16:creationId xmlns:a16="http://schemas.microsoft.com/office/drawing/2014/main" id="{0A0679EB-9288-447C-8102-7C7C495DE424}"/>
                </a:ext>
              </a:extLst>
            </p:cNvPr>
            <p:cNvSpPr/>
            <p:nvPr/>
          </p:nvSpPr>
          <p:spPr>
            <a:xfrm>
              <a:off x="2278162" y="1734455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62"/>
                    <a:pt x="3013" y="167"/>
                  </a:cubicBezTo>
                  <a:cubicBezTo>
                    <a:pt x="3013" y="84"/>
                    <a:pt x="2929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087;p79">
              <a:extLst>
                <a:ext uri="{FF2B5EF4-FFF2-40B4-BE49-F238E27FC236}">
                  <a16:creationId xmlns:a16="http://schemas.microsoft.com/office/drawing/2014/main" id="{855E12A2-F605-4F20-886B-D3908BA4543D}"/>
                </a:ext>
              </a:extLst>
            </p:cNvPr>
            <p:cNvSpPr/>
            <p:nvPr/>
          </p:nvSpPr>
          <p:spPr>
            <a:xfrm>
              <a:off x="2278162" y="1754446"/>
              <a:ext cx="95452" cy="10201"/>
            </a:xfrm>
            <a:custGeom>
              <a:avLst/>
              <a:gdLst/>
              <a:ahLst/>
              <a:cxnLst/>
              <a:rect l="l" t="t" r="r" b="b"/>
              <a:pathLst>
                <a:path w="3013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2846" y="322"/>
                  </a:lnTo>
                  <a:cubicBezTo>
                    <a:pt x="2929" y="322"/>
                    <a:pt x="3013" y="250"/>
                    <a:pt x="3013" y="167"/>
                  </a:cubicBezTo>
                  <a:cubicBezTo>
                    <a:pt x="3013" y="72"/>
                    <a:pt x="2929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088;p79">
              <a:extLst>
                <a:ext uri="{FF2B5EF4-FFF2-40B4-BE49-F238E27FC236}">
                  <a16:creationId xmlns:a16="http://schemas.microsoft.com/office/drawing/2014/main" id="{6ADC3299-9F73-499D-A02C-0FDB47956609}"/>
                </a:ext>
              </a:extLst>
            </p:cNvPr>
            <p:cNvSpPr/>
            <p:nvPr/>
          </p:nvSpPr>
          <p:spPr>
            <a:xfrm>
              <a:off x="2278162" y="1773675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51"/>
                    <a:pt x="3013" y="167"/>
                  </a:cubicBezTo>
                  <a:cubicBezTo>
                    <a:pt x="3013" y="72"/>
                    <a:pt x="2929" y="1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089;p79">
              <a:extLst>
                <a:ext uri="{FF2B5EF4-FFF2-40B4-BE49-F238E27FC236}">
                  <a16:creationId xmlns:a16="http://schemas.microsoft.com/office/drawing/2014/main" id="{32AED73F-CFE8-4036-BD93-2D756BB30DD7}"/>
                </a:ext>
              </a:extLst>
            </p:cNvPr>
            <p:cNvSpPr/>
            <p:nvPr/>
          </p:nvSpPr>
          <p:spPr>
            <a:xfrm>
              <a:off x="2232511" y="1512759"/>
              <a:ext cx="299534" cy="348068"/>
            </a:xfrm>
            <a:custGeom>
              <a:avLst/>
              <a:gdLst/>
              <a:ahLst/>
              <a:cxnLst/>
              <a:rect l="l" t="t" r="r" b="b"/>
              <a:pathLst>
                <a:path w="9455" h="10987" extrusionOk="0">
                  <a:moveTo>
                    <a:pt x="2965" y="1700"/>
                  </a:moveTo>
                  <a:cubicBezTo>
                    <a:pt x="3275" y="1700"/>
                    <a:pt x="3537" y="1950"/>
                    <a:pt x="3561" y="2271"/>
                  </a:cubicBezTo>
                  <a:cubicBezTo>
                    <a:pt x="3561" y="2355"/>
                    <a:pt x="3632" y="2414"/>
                    <a:pt x="3715" y="2414"/>
                  </a:cubicBezTo>
                  <a:lnTo>
                    <a:pt x="4275" y="2414"/>
                  </a:lnTo>
                  <a:lnTo>
                    <a:pt x="4275" y="3367"/>
                  </a:lnTo>
                  <a:lnTo>
                    <a:pt x="3977" y="3367"/>
                  </a:lnTo>
                  <a:cubicBezTo>
                    <a:pt x="3882" y="3367"/>
                    <a:pt x="3811" y="3438"/>
                    <a:pt x="3811" y="3534"/>
                  </a:cubicBezTo>
                  <a:cubicBezTo>
                    <a:pt x="3811" y="3629"/>
                    <a:pt x="3882" y="3700"/>
                    <a:pt x="3977" y="3700"/>
                  </a:cubicBezTo>
                  <a:lnTo>
                    <a:pt x="4418" y="3700"/>
                  </a:lnTo>
                  <a:cubicBezTo>
                    <a:pt x="4513" y="3700"/>
                    <a:pt x="4585" y="3629"/>
                    <a:pt x="4585" y="3534"/>
                  </a:cubicBezTo>
                  <a:lnTo>
                    <a:pt x="4585" y="3403"/>
                  </a:lnTo>
                  <a:lnTo>
                    <a:pt x="5073" y="3403"/>
                  </a:lnTo>
                  <a:lnTo>
                    <a:pt x="5073" y="9891"/>
                  </a:lnTo>
                  <a:lnTo>
                    <a:pt x="834" y="9891"/>
                  </a:lnTo>
                  <a:lnTo>
                    <a:pt x="834" y="3403"/>
                  </a:lnTo>
                  <a:lnTo>
                    <a:pt x="1322" y="3403"/>
                  </a:lnTo>
                  <a:lnTo>
                    <a:pt x="1322" y="3534"/>
                  </a:lnTo>
                  <a:cubicBezTo>
                    <a:pt x="1322" y="3629"/>
                    <a:pt x="1394" y="3700"/>
                    <a:pt x="1489" y="3700"/>
                  </a:cubicBezTo>
                  <a:lnTo>
                    <a:pt x="3346" y="3700"/>
                  </a:lnTo>
                  <a:cubicBezTo>
                    <a:pt x="3442" y="3700"/>
                    <a:pt x="3513" y="3629"/>
                    <a:pt x="3513" y="3534"/>
                  </a:cubicBezTo>
                  <a:cubicBezTo>
                    <a:pt x="3513" y="3438"/>
                    <a:pt x="3442" y="3367"/>
                    <a:pt x="3346" y="3367"/>
                  </a:cubicBezTo>
                  <a:lnTo>
                    <a:pt x="1656" y="3367"/>
                  </a:lnTo>
                  <a:lnTo>
                    <a:pt x="1656" y="2414"/>
                  </a:lnTo>
                  <a:lnTo>
                    <a:pt x="2203" y="2414"/>
                  </a:lnTo>
                  <a:cubicBezTo>
                    <a:pt x="2287" y="2414"/>
                    <a:pt x="2346" y="2355"/>
                    <a:pt x="2370" y="2271"/>
                  </a:cubicBezTo>
                  <a:cubicBezTo>
                    <a:pt x="2382" y="1950"/>
                    <a:pt x="2644" y="1700"/>
                    <a:pt x="2965" y="1700"/>
                  </a:cubicBezTo>
                  <a:close/>
                  <a:moveTo>
                    <a:pt x="7091" y="1"/>
                  </a:moveTo>
                  <a:cubicBezTo>
                    <a:pt x="6970" y="1"/>
                    <a:pt x="6849" y="12"/>
                    <a:pt x="6728" y="33"/>
                  </a:cubicBezTo>
                  <a:cubicBezTo>
                    <a:pt x="6192" y="140"/>
                    <a:pt x="5728" y="450"/>
                    <a:pt x="5418" y="914"/>
                  </a:cubicBezTo>
                  <a:cubicBezTo>
                    <a:pt x="5085" y="1402"/>
                    <a:pt x="5001" y="1986"/>
                    <a:pt x="5120" y="2522"/>
                  </a:cubicBezTo>
                  <a:lnTo>
                    <a:pt x="4585" y="2522"/>
                  </a:lnTo>
                  <a:lnTo>
                    <a:pt x="4585" y="2248"/>
                  </a:lnTo>
                  <a:cubicBezTo>
                    <a:pt x="4585" y="2164"/>
                    <a:pt x="4501" y="2093"/>
                    <a:pt x="4418" y="2093"/>
                  </a:cubicBezTo>
                  <a:lnTo>
                    <a:pt x="3846" y="2093"/>
                  </a:lnTo>
                  <a:cubicBezTo>
                    <a:pt x="3763" y="1676"/>
                    <a:pt x="3394" y="1379"/>
                    <a:pt x="2953" y="1379"/>
                  </a:cubicBezTo>
                  <a:cubicBezTo>
                    <a:pt x="2525" y="1379"/>
                    <a:pt x="2156" y="1676"/>
                    <a:pt x="2061" y="2093"/>
                  </a:cubicBezTo>
                  <a:lnTo>
                    <a:pt x="1501" y="2093"/>
                  </a:lnTo>
                  <a:cubicBezTo>
                    <a:pt x="1406" y="2093"/>
                    <a:pt x="1334" y="2164"/>
                    <a:pt x="1334" y="2248"/>
                  </a:cubicBezTo>
                  <a:lnTo>
                    <a:pt x="1334" y="2522"/>
                  </a:lnTo>
                  <a:lnTo>
                    <a:pt x="156" y="2522"/>
                  </a:lnTo>
                  <a:cubicBezTo>
                    <a:pt x="72" y="2522"/>
                    <a:pt x="1" y="2593"/>
                    <a:pt x="1" y="2688"/>
                  </a:cubicBezTo>
                  <a:lnTo>
                    <a:pt x="1" y="10832"/>
                  </a:lnTo>
                  <a:cubicBezTo>
                    <a:pt x="1" y="10915"/>
                    <a:pt x="72" y="10987"/>
                    <a:pt x="156" y="10987"/>
                  </a:cubicBezTo>
                  <a:lnTo>
                    <a:pt x="3370" y="10987"/>
                  </a:lnTo>
                  <a:cubicBezTo>
                    <a:pt x="3465" y="10987"/>
                    <a:pt x="3537" y="10915"/>
                    <a:pt x="3537" y="10832"/>
                  </a:cubicBezTo>
                  <a:cubicBezTo>
                    <a:pt x="3537" y="10737"/>
                    <a:pt x="3465" y="10665"/>
                    <a:pt x="3370" y="10665"/>
                  </a:cubicBezTo>
                  <a:lnTo>
                    <a:pt x="322" y="10665"/>
                  </a:lnTo>
                  <a:lnTo>
                    <a:pt x="322" y="2843"/>
                  </a:lnTo>
                  <a:lnTo>
                    <a:pt x="1334" y="2843"/>
                  </a:lnTo>
                  <a:lnTo>
                    <a:pt x="1334" y="3069"/>
                  </a:lnTo>
                  <a:lnTo>
                    <a:pt x="679" y="3069"/>
                  </a:lnTo>
                  <a:cubicBezTo>
                    <a:pt x="596" y="3069"/>
                    <a:pt x="513" y="3141"/>
                    <a:pt x="513" y="3236"/>
                  </a:cubicBezTo>
                  <a:lnTo>
                    <a:pt x="513" y="10058"/>
                  </a:lnTo>
                  <a:cubicBezTo>
                    <a:pt x="513" y="10142"/>
                    <a:pt x="596" y="10213"/>
                    <a:pt x="679" y="10213"/>
                  </a:cubicBezTo>
                  <a:lnTo>
                    <a:pt x="5228" y="10213"/>
                  </a:lnTo>
                  <a:cubicBezTo>
                    <a:pt x="5311" y="10213"/>
                    <a:pt x="5382" y="10142"/>
                    <a:pt x="5382" y="10058"/>
                  </a:cubicBezTo>
                  <a:lnTo>
                    <a:pt x="5382" y="3236"/>
                  </a:lnTo>
                  <a:cubicBezTo>
                    <a:pt x="5382" y="3141"/>
                    <a:pt x="5311" y="3069"/>
                    <a:pt x="5228" y="3069"/>
                  </a:cubicBezTo>
                  <a:lnTo>
                    <a:pt x="4585" y="3069"/>
                  </a:lnTo>
                  <a:lnTo>
                    <a:pt x="4585" y="2843"/>
                  </a:lnTo>
                  <a:lnTo>
                    <a:pt x="5228" y="2843"/>
                  </a:lnTo>
                  <a:cubicBezTo>
                    <a:pt x="5287" y="2998"/>
                    <a:pt x="5370" y="3141"/>
                    <a:pt x="5478" y="3284"/>
                  </a:cubicBezTo>
                  <a:lnTo>
                    <a:pt x="5430" y="4331"/>
                  </a:lnTo>
                  <a:cubicBezTo>
                    <a:pt x="5430" y="4391"/>
                    <a:pt x="5466" y="4438"/>
                    <a:pt x="5501" y="4474"/>
                  </a:cubicBezTo>
                  <a:cubicBezTo>
                    <a:pt x="5537" y="4486"/>
                    <a:pt x="5561" y="4498"/>
                    <a:pt x="5597" y="4498"/>
                  </a:cubicBezTo>
                  <a:lnTo>
                    <a:pt x="5609" y="4498"/>
                  </a:lnTo>
                  <a:lnTo>
                    <a:pt x="5609" y="10665"/>
                  </a:lnTo>
                  <a:lnTo>
                    <a:pt x="3989" y="10665"/>
                  </a:lnTo>
                  <a:cubicBezTo>
                    <a:pt x="3894" y="10665"/>
                    <a:pt x="3823" y="10737"/>
                    <a:pt x="3823" y="10820"/>
                  </a:cubicBezTo>
                  <a:cubicBezTo>
                    <a:pt x="3823" y="10915"/>
                    <a:pt x="3894" y="10987"/>
                    <a:pt x="3989" y="10987"/>
                  </a:cubicBezTo>
                  <a:lnTo>
                    <a:pt x="5775" y="10987"/>
                  </a:lnTo>
                  <a:cubicBezTo>
                    <a:pt x="5859" y="10987"/>
                    <a:pt x="5942" y="10915"/>
                    <a:pt x="5942" y="10820"/>
                  </a:cubicBezTo>
                  <a:lnTo>
                    <a:pt x="5942" y="4367"/>
                  </a:lnTo>
                  <a:lnTo>
                    <a:pt x="6621" y="4046"/>
                  </a:lnTo>
                  <a:cubicBezTo>
                    <a:pt x="6796" y="4092"/>
                    <a:pt x="6971" y="4109"/>
                    <a:pt x="7152" y="4109"/>
                  </a:cubicBezTo>
                  <a:cubicBezTo>
                    <a:pt x="7205" y="4109"/>
                    <a:pt x="7258" y="4108"/>
                    <a:pt x="7311" y="4105"/>
                  </a:cubicBezTo>
                  <a:cubicBezTo>
                    <a:pt x="7395" y="4081"/>
                    <a:pt x="7454" y="4010"/>
                    <a:pt x="7454" y="3926"/>
                  </a:cubicBezTo>
                  <a:cubicBezTo>
                    <a:pt x="7454" y="3831"/>
                    <a:pt x="7371" y="3772"/>
                    <a:pt x="7275" y="3772"/>
                  </a:cubicBezTo>
                  <a:cubicBezTo>
                    <a:pt x="7230" y="3774"/>
                    <a:pt x="7184" y="3776"/>
                    <a:pt x="7137" y="3776"/>
                  </a:cubicBezTo>
                  <a:cubicBezTo>
                    <a:pt x="6977" y="3776"/>
                    <a:pt x="6813" y="3758"/>
                    <a:pt x="6656" y="3712"/>
                  </a:cubicBezTo>
                  <a:cubicBezTo>
                    <a:pt x="6637" y="3707"/>
                    <a:pt x="6619" y="3704"/>
                    <a:pt x="6602" y="3704"/>
                  </a:cubicBezTo>
                  <a:cubicBezTo>
                    <a:pt x="6579" y="3704"/>
                    <a:pt x="6558" y="3710"/>
                    <a:pt x="6537" y="3724"/>
                  </a:cubicBezTo>
                  <a:lnTo>
                    <a:pt x="5763" y="4081"/>
                  </a:lnTo>
                  <a:lnTo>
                    <a:pt x="5799" y="3236"/>
                  </a:lnTo>
                  <a:cubicBezTo>
                    <a:pt x="5799" y="3188"/>
                    <a:pt x="5787" y="3164"/>
                    <a:pt x="5775" y="3129"/>
                  </a:cubicBezTo>
                  <a:cubicBezTo>
                    <a:pt x="5656" y="2986"/>
                    <a:pt x="5561" y="2819"/>
                    <a:pt x="5501" y="2652"/>
                  </a:cubicBezTo>
                  <a:cubicBezTo>
                    <a:pt x="5501" y="2641"/>
                    <a:pt x="5501" y="2641"/>
                    <a:pt x="5490" y="2629"/>
                  </a:cubicBezTo>
                  <a:cubicBezTo>
                    <a:pt x="5311" y="2117"/>
                    <a:pt x="5382" y="1557"/>
                    <a:pt x="5680" y="1093"/>
                  </a:cubicBezTo>
                  <a:cubicBezTo>
                    <a:pt x="5942" y="712"/>
                    <a:pt x="6323" y="450"/>
                    <a:pt x="6787" y="366"/>
                  </a:cubicBezTo>
                  <a:cubicBezTo>
                    <a:pt x="6900" y="342"/>
                    <a:pt x="7015" y="330"/>
                    <a:pt x="7129" y="330"/>
                  </a:cubicBezTo>
                  <a:cubicBezTo>
                    <a:pt x="7461" y="330"/>
                    <a:pt x="7793" y="431"/>
                    <a:pt x="8085" y="617"/>
                  </a:cubicBezTo>
                  <a:cubicBezTo>
                    <a:pt x="8871" y="1152"/>
                    <a:pt x="9097" y="2224"/>
                    <a:pt x="8561" y="3010"/>
                  </a:cubicBezTo>
                  <a:cubicBezTo>
                    <a:pt x="8383" y="3284"/>
                    <a:pt x="8145" y="3486"/>
                    <a:pt x="7847" y="3629"/>
                  </a:cubicBezTo>
                  <a:cubicBezTo>
                    <a:pt x="7764" y="3665"/>
                    <a:pt x="7728" y="3760"/>
                    <a:pt x="7764" y="3831"/>
                  </a:cubicBezTo>
                  <a:cubicBezTo>
                    <a:pt x="7798" y="3883"/>
                    <a:pt x="7857" y="3922"/>
                    <a:pt x="7914" y="3922"/>
                  </a:cubicBezTo>
                  <a:cubicBezTo>
                    <a:pt x="7936" y="3922"/>
                    <a:pt x="7958" y="3916"/>
                    <a:pt x="7978" y="3903"/>
                  </a:cubicBezTo>
                  <a:cubicBezTo>
                    <a:pt x="8323" y="3748"/>
                    <a:pt x="8597" y="3510"/>
                    <a:pt x="8811" y="3188"/>
                  </a:cubicBezTo>
                  <a:cubicBezTo>
                    <a:pt x="9454" y="2260"/>
                    <a:pt x="9192" y="974"/>
                    <a:pt x="8264" y="355"/>
                  </a:cubicBezTo>
                  <a:cubicBezTo>
                    <a:pt x="7904" y="124"/>
                    <a:pt x="7503" y="1"/>
                    <a:pt x="70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090;p79">
              <a:extLst>
                <a:ext uri="{FF2B5EF4-FFF2-40B4-BE49-F238E27FC236}">
                  <a16:creationId xmlns:a16="http://schemas.microsoft.com/office/drawing/2014/main" id="{412A919A-14B9-4DDA-8AE0-3C32B8897B1A}"/>
                </a:ext>
              </a:extLst>
            </p:cNvPr>
            <p:cNvSpPr/>
            <p:nvPr/>
          </p:nvSpPr>
          <p:spPr>
            <a:xfrm>
              <a:off x="2422623" y="1574883"/>
              <a:ext cx="10201" cy="11373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091;p79">
              <a:extLst>
                <a:ext uri="{FF2B5EF4-FFF2-40B4-BE49-F238E27FC236}">
                  <a16:creationId xmlns:a16="http://schemas.microsoft.com/office/drawing/2014/main" id="{90AEF488-6312-4360-A898-06F640C6C5F2}"/>
                </a:ext>
              </a:extLst>
            </p:cNvPr>
            <p:cNvSpPr/>
            <p:nvPr/>
          </p:nvSpPr>
          <p:spPr>
            <a:xfrm>
              <a:off x="2442613" y="1574883"/>
              <a:ext cx="10581" cy="11373"/>
            </a:xfrm>
            <a:custGeom>
              <a:avLst/>
              <a:gdLst/>
              <a:ahLst/>
              <a:cxnLst/>
              <a:rect l="l" t="t" r="r" b="b"/>
              <a:pathLst>
                <a:path w="334" h="359" extrusionOk="0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91"/>
                  </a:lnTo>
                  <a:cubicBezTo>
                    <a:pt x="1" y="275"/>
                    <a:pt x="84" y="358"/>
                    <a:pt x="167" y="358"/>
                  </a:cubicBezTo>
                  <a:cubicBezTo>
                    <a:pt x="262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092;p79">
              <a:extLst>
                <a:ext uri="{FF2B5EF4-FFF2-40B4-BE49-F238E27FC236}">
                  <a16:creationId xmlns:a16="http://schemas.microsoft.com/office/drawing/2014/main" id="{8477ACE7-6518-4D71-9B09-DF210B63D50E}"/>
                </a:ext>
              </a:extLst>
            </p:cNvPr>
            <p:cNvSpPr/>
            <p:nvPr/>
          </p:nvSpPr>
          <p:spPr>
            <a:xfrm>
              <a:off x="2462983" y="1574883"/>
              <a:ext cx="10581" cy="11373"/>
            </a:xfrm>
            <a:custGeom>
              <a:avLst/>
              <a:gdLst/>
              <a:ahLst/>
              <a:cxnLst/>
              <a:rect l="l" t="t" r="r" b="b"/>
              <a:pathLst>
                <a:path w="334" h="359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67" y="358"/>
                  </a:cubicBezTo>
                  <a:cubicBezTo>
                    <a:pt x="250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10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093;p79">
              <a:extLst>
                <a:ext uri="{FF2B5EF4-FFF2-40B4-BE49-F238E27FC236}">
                  <a16:creationId xmlns:a16="http://schemas.microsoft.com/office/drawing/2014/main" id="{2EB00C04-5B5B-4ACA-912F-87EF24B7DEDE}"/>
                </a:ext>
              </a:extLst>
            </p:cNvPr>
            <p:cNvSpPr/>
            <p:nvPr/>
          </p:nvSpPr>
          <p:spPr>
            <a:xfrm>
              <a:off x="2482974" y="1574883"/>
              <a:ext cx="10201" cy="11373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094;p79">
              <a:extLst>
                <a:ext uri="{FF2B5EF4-FFF2-40B4-BE49-F238E27FC236}">
                  <a16:creationId xmlns:a16="http://schemas.microsoft.com/office/drawing/2014/main" id="{EEF14539-4D8F-436D-9073-13C6D2C6D53B}"/>
                </a:ext>
              </a:extLst>
            </p:cNvPr>
            <p:cNvSpPr/>
            <p:nvPr/>
          </p:nvSpPr>
          <p:spPr>
            <a:xfrm>
              <a:off x="2312852" y="1654495"/>
              <a:ext cx="26073" cy="49041"/>
            </a:xfrm>
            <a:custGeom>
              <a:avLst/>
              <a:gdLst/>
              <a:ahLst/>
              <a:cxnLst/>
              <a:rect l="l" t="t" r="r" b="b"/>
              <a:pathLst>
                <a:path w="823" h="1548" extrusionOk="0">
                  <a:moveTo>
                    <a:pt x="179" y="0"/>
                  </a:moveTo>
                  <a:cubicBezTo>
                    <a:pt x="96" y="0"/>
                    <a:pt x="25" y="72"/>
                    <a:pt x="25" y="167"/>
                  </a:cubicBezTo>
                  <a:cubicBezTo>
                    <a:pt x="25" y="250"/>
                    <a:pt x="96" y="322"/>
                    <a:pt x="179" y="322"/>
                  </a:cubicBezTo>
                  <a:lnTo>
                    <a:pt x="263" y="322"/>
                  </a:lnTo>
                  <a:lnTo>
                    <a:pt x="263" y="1215"/>
                  </a:lnTo>
                  <a:lnTo>
                    <a:pt x="167" y="1215"/>
                  </a:lnTo>
                  <a:cubicBezTo>
                    <a:pt x="84" y="1215"/>
                    <a:pt x="1" y="1298"/>
                    <a:pt x="1" y="1381"/>
                  </a:cubicBezTo>
                  <a:cubicBezTo>
                    <a:pt x="1" y="1477"/>
                    <a:pt x="84" y="1548"/>
                    <a:pt x="167" y="1548"/>
                  </a:cubicBezTo>
                  <a:lnTo>
                    <a:pt x="656" y="1548"/>
                  </a:lnTo>
                  <a:cubicBezTo>
                    <a:pt x="751" y="1548"/>
                    <a:pt x="822" y="1477"/>
                    <a:pt x="822" y="1381"/>
                  </a:cubicBezTo>
                  <a:cubicBezTo>
                    <a:pt x="822" y="1274"/>
                    <a:pt x="751" y="1203"/>
                    <a:pt x="668" y="1203"/>
                  </a:cubicBezTo>
                  <a:lnTo>
                    <a:pt x="572" y="1203"/>
                  </a:lnTo>
                  <a:lnTo>
                    <a:pt x="572" y="167"/>
                  </a:lnTo>
                  <a:cubicBezTo>
                    <a:pt x="572" y="72"/>
                    <a:pt x="501" y="0"/>
                    <a:pt x="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095;p79">
              <a:extLst>
                <a:ext uri="{FF2B5EF4-FFF2-40B4-BE49-F238E27FC236}">
                  <a16:creationId xmlns:a16="http://schemas.microsoft.com/office/drawing/2014/main" id="{466CB6D4-B82E-4D0C-947B-E8F15D59CDF3}"/>
                </a:ext>
              </a:extLst>
            </p:cNvPr>
            <p:cNvSpPr/>
            <p:nvPr/>
          </p:nvSpPr>
          <p:spPr>
            <a:xfrm>
              <a:off x="2316242" y="1637135"/>
              <a:ext cx="14383" cy="13971"/>
            </a:xfrm>
            <a:custGeom>
              <a:avLst/>
              <a:gdLst/>
              <a:ahLst/>
              <a:cxnLst/>
              <a:rect l="l" t="t" r="r" b="b"/>
              <a:pathLst>
                <a:path w="454" h="441" extrusionOk="0">
                  <a:moveTo>
                    <a:pt x="227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108" y="441"/>
                    <a:pt x="227" y="441"/>
                  </a:cubicBezTo>
                  <a:cubicBezTo>
                    <a:pt x="358" y="441"/>
                    <a:pt x="453" y="334"/>
                    <a:pt x="453" y="215"/>
                  </a:cubicBezTo>
                  <a:cubicBezTo>
                    <a:pt x="453" y="96"/>
                    <a:pt x="358" y="0"/>
                    <a:pt x="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8822;p76">
            <a:extLst>
              <a:ext uri="{FF2B5EF4-FFF2-40B4-BE49-F238E27FC236}">
                <a16:creationId xmlns:a16="http://schemas.microsoft.com/office/drawing/2014/main" id="{FBB1EEA7-73E8-49BE-A240-3855DDC8D5E2}"/>
              </a:ext>
            </a:extLst>
          </p:cNvPr>
          <p:cNvGrpSpPr/>
          <p:nvPr/>
        </p:nvGrpSpPr>
        <p:grpSpPr>
          <a:xfrm>
            <a:off x="8899153" y="3504127"/>
            <a:ext cx="275384" cy="420837"/>
            <a:chOff x="2656082" y="2287427"/>
            <a:chExt cx="207582" cy="359594"/>
          </a:xfrm>
          <a:solidFill>
            <a:schemeClr val="bg1">
              <a:lumMod val="65000"/>
            </a:schemeClr>
          </a:solidFill>
        </p:grpSpPr>
        <p:sp>
          <p:nvSpPr>
            <p:cNvPr id="65" name="Google Shape;8823;p76">
              <a:extLst>
                <a:ext uri="{FF2B5EF4-FFF2-40B4-BE49-F238E27FC236}">
                  <a16:creationId xmlns:a16="http://schemas.microsoft.com/office/drawing/2014/main" id="{E324CBB7-BFCF-4CAB-921C-01E90B114636}"/>
                </a:ext>
              </a:extLst>
            </p:cNvPr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824;p76">
              <a:extLst>
                <a:ext uri="{FF2B5EF4-FFF2-40B4-BE49-F238E27FC236}">
                  <a16:creationId xmlns:a16="http://schemas.microsoft.com/office/drawing/2014/main" id="{CF47511E-7E5E-488B-B725-DCFF92AD0ADF}"/>
                </a:ext>
              </a:extLst>
            </p:cNvPr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825;p76">
              <a:extLst>
                <a:ext uri="{FF2B5EF4-FFF2-40B4-BE49-F238E27FC236}">
                  <a16:creationId xmlns:a16="http://schemas.microsoft.com/office/drawing/2014/main" id="{73C0E22F-4B61-4EE3-A69D-9497F3BCBD13}"/>
                </a:ext>
              </a:extLst>
            </p:cNvPr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826;p76">
              <a:extLst>
                <a:ext uri="{FF2B5EF4-FFF2-40B4-BE49-F238E27FC236}">
                  <a16:creationId xmlns:a16="http://schemas.microsoft.com/office/drawing/2014/main" id="{F9E44B4E-392C-4899-BED9-9BBD43148439}"/>
                </a:ext>
              </a:extLst>
            </p:cNvPr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8973;p76">
            <a:extLst>
              <a:ext uri="{FF2B5EF4-FFF2-40B4-BE49-F238E27FC236}">
                <a16:creationId xmlns:a16="http://schemas.microsoft.com/office/drawing/2014/main" id="{089C3480-074F-4014-BED9-3B09540DCA5B}"/>
              </a:ext>
            </a:extLst>
          </p:cNvPr>
          <p:cNvGrpSpPr/>
          <p:nvPr/>
        </p:nvGrpSpPr>
        <p:grpSpPr>
          <a:xfrm>
            <a:off x="7215544" y="2444858"/>
            <a:ext cx="446539" cy="303895"/>
            <a:chOff x="6228583" y="3237664"/>
            <a:chExt cx="446539" cy="303895"/>
          </a:xfrm>
          <a:solidFill>
            <a:schemeClr val="bg1">
              <a:lumMod val="65000"/>
            </a:schemeClr>
          </a:solidFill>
        </p:grpSpPr>
        <p:sp>
          <p:nvSpPr>
            <p:cNvPr id="70" name="Google Shape;8974;p76">
              <a:extLst>
                <a:ext uri="{FF2B5EF4-FFF2-40B4-BE49-F238E27FC236}">
                  <a16:creationId xmlns:a16="http://schemas.microsoft.com/office/drawing/2014/main" id="{EF041720-5E9F-4F95-8161-464C8A9E1660}"/>
                </a:ext>
              </a:extLst>
            </p:cNvPr>
            <p:cNvSpPr/>
            <p:nvPr/>
          </p:nvSpPr>
          <p:spPr>
            <a:xfrm>
              <a:off x="6357508" y="3277453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42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63" y="816"/>
                    <a:pt x="322" y="804"/>
                    <a:pt x="370" y="756"/>
                  </a:cubicBezTo>
                  <a:lnTo>
                    <a:pt x="786" y="340"/>
                  </a:lnTo>
                  <a:cubicBezTo>
                    <a:pt x="846" y="268"/>
                    <a:pt x="846" y="149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975;p76">
              <a:extLst>
                <a:ext uri="{FF2B5EF4-FFF2-40B4-BE49-F238E27FC236}">
                  <a16:creationId xmlns:a16="http://schemas.microsoft.com/office/drawing/2014/main" id="{A9741AEC-69BE-44BD-937D-1014AEA8D2A1}"/>
                </a:ext>
              </a:extLst>
            </p:cNvPr>
            <p:cNvSpPr/>
            <p:nvPr/>
          </p:nvSpPr>
          <p:spPr>
            <a:xfrm>
              <a:off x="6276596" y="3358746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54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86" y="816"/>
                    <a:pt x="334" y="804"/>
                    <a:pt x="370" y="756"/>
                  </a:cubicBezTo>
                  <a:lnTo>
                    <a:pt x="787" y="340"/>
                  </a:lnTo>
                  <a:cubicBezTo>
                    <a:pt x="846" y="256"/>
                    <a:pt x="846" y="137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976;p76">
              <a:extLst>
                <a:ext uri="{FF2B5EF4-FFF2-40B4-BE49-F238E27FC236}">
                  <a16:creationId xmlns:a16="http://schemas.microsoft.com/office/drawing/2014/main" id="{18FB17AB-9658-41DC-8101-1E1937FAEE3D}"/>
                </a:ext>
              </a:extLst>
            </p:cNvPr>
            <p:cNvSpPr/>
            <p:nvPr/>
          </p:nvSpPr>
          <p:spPr>
            <a:xfrm>
              <a:off x="6357508" y="3358365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215" y="0"/>
                  </a:moveTo>
                  <a:cubicBezTo>
                    <a:pt x="161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792"/>
                    <a:pt x="584" y="816"/>
                    <a:pt x="644" y="816"/>
                  </a:cubicBezTo>
                  <a:cubicBezTo>
                    <a:pt x="703" y="816"/>
                    <a:pt x="739" y="792"/>
                    <a:pt x="786" y="756"/>
                  </a:cubicBezTo>
                  <a:cubicBezTo>
                    <a:pt x="846" y="685"/>
                    <a:pt x="846" y="566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977;p76">
              <a:extLst>
                <a:ext uri="{FF2B5EF4-FFF2-40B4-BE49-F238E27FC236}">
                  <a16:creationId xmlns:a16="http://schemas.microsoft.com/office/drawing/2014/main" id="{13DA7043-A5AD-46AA-9331-BE8628B3944A}"/>
                </a:ext>
              </a:extLst>
            </p:cNvPr>
            <p:cNvSpPr/>
            <p:nvPr/>
          </p:nvSpPr>
          <p:spPr>
            <a:xfrm>
              <a:off x="6276596" y="3277453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219" y="0"/>
                  </a:moveTo>
                  <a:cubicBezTo>
                    <a:pt x="167" y="0"/>
                    <a:pt x="114" y="18"/>
                    <a:pt x="72" y="54"/>
                  </a:cubicBezTo>
                  <a:cubicBezTo>
                    <a:pt x="1" y="137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804"/>
                    <a:pt x="584" y="816"/>
                    <a:pt x="644" y="816"/>
                  </a:cubicBezTo>
                  <a:cubicBezTo>
                    <a:pt x="679" y="816"/>
                    <a:pt x="751" y="804"/>
                    <a:pt x="787" y="756"/>
                  </a:cubicBezTo>
                  <a:cubicBezTo>
                    <a:pt x="846" y="685"/>
                    <a:pt x="846" y="554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72" y="0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978;p76">
              <a:extLst>
                <a:ext uri="{FF2B5EF4-FFF2-40B4-BE49-F238E27FC236}">
                  <a16:creationId xmlns:a16="http://schemas.microsoft.com/office/drawing/2014/main" id="{ECC33FF4-1BDE-4F8C-9424-EA3D63A55412}"/>
                </a:ext>
              </a:extLst>
            </p:cNvPr>
            <p:cNvSpPr/>
            <p:nvPr/>
          </p:nvSpPr>
          <p:spPr>
            <a:xfrm>
              <a:off x="6526508" y="3290314"/>
              <a:ext cx="21593" cy="19879"/>
            </a:xfrm>
            <a:custGeom>
              <a:avLst/>
              <a:gdLst/>
              <a:ahLst/>
              <a:cxnLst/>
              <a:rect l="l" t="t" r="r" b="b"/>
              <a:pathLst>
                <a:path w="680" h="626" extrusionOk="0">
                  <a:moveTo>
                    <a:pt x="446" y="0"/>
                  </a:moveTo>
                  <a:cubicBezTo>
                    <a:pt x="394" y="0"/>
                    <a:pt x="340" y="18"/>
                    <a:pt x="298" y="54"/>
                  </a:cubicBezTo>
                  <a:lnTo>
                    <a:pt x="84" y="280"/>
                  </a:lnTo>
                  <a:cubicBezTo>
                    <a:pt x="1" y="351"/>
                    <a:pt x="1" y="482"/>
                    <a:pt x="84" y="566"/>
                  </a:cubicBezTo>
                  <a:cubicBezTo>
                    <a:pt x="120" y="601"/>
                    <a:pt x="167" y="625"/>
                    <a:pt x="227" y="625"/>
                  </a:cubicBezTo>
                  <a:cubicBezTo>
                    <a:pt x="275" y="625"/>
                    <a:pt x="334" y="601"/>
                    <a:pt x="382" y="566"/>
                  </a:cubicBezTo>
                  <a:lnTo>
                    <a:pt x="596" y="340"/>
                  </a:lnTo>
                  <a:cubicBezTo>
                    <a:pt x="679" y="268"/>
                    <a:pt x="679" y="125"/>
                    <a:pt x="584" y="54"/>
                  </a:cubicBezTo>
                  <a:cubicBezTo>
                    <a:pt x="548" y="18"/>
                    <a:pt x="498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979;p76">
              <a:extLst>
                <a:ext uri="{FF2B5EF4-FFF2-40B4-BE49-F238E27FC236}">
                  <a16:creationId xmlns:a16="http://schemas.microsoft.com/office/drawing/2014/main" id="{55B2A905-8CCD-4C5F-9935-9A736F1A7968}"/>
                </a:ext>
              </a:extLst>
            </p:cNvPr>
            <p:cNvSpPr/>
            <p:nvPr/>
          </p:nvSpPr>
          <p:spPr>
            <a:xfrm>
              <a:off x="6465253" y="3352299"/>
              <a:ext cx="20831" cy="19498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437" y="1"/>
                  </a:moveTo>
                  <a:cubicBezTo>
                    <a:pt x="385" y="1"/>
                    <a:pt x="334" y="19"/>
                    <a:pt x="299" y="54"/>
                  </a:cubicBezTo>
                  <a:lnTo>
                    <a:pt x="72" y="281"/>
                  </a:lnTo>
                  <a:cubicBezTo>
                    <a:pt x="1" y="352"/>
                    <a:pt x="1" y="483"/>
                    <a:pt x="72" y="554"/>
                  </a:cubicBezTo>
                  <a:cubicBezTo>
                    <a:pt x="120" y="602"/>
                    <a:pt x="168" y="614"/>
                    <a:pt x="227" y="614"/>
                  </a:cubicBezTo>
                  <a:cubicBezTo>
                    <a:pt x="263" y="614"/>
                    <a:pt x="322" y="602"/>
                    <a:pt x="370" y="554"/>
                  </a:cubicBezTo>
                  <a:lnTo>
                    <a:pt x="596" y="340"/>
                  </a:lnTo>
                  <a:cubicBezTo>
                    <a:pt x="656" y="257"/>
                    <a:pt x="656" y="126"/>
                    <a:pt x="584" y="54"/>
                  </a:cubicBezTo>
                  <a:cubicBezTo>
                    <a:pt x="543" y="19"/>
                    <a:pt x="489" y="1"/>
                    <a:pt x="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980;p76">
              <a:extLst>
                <a:ext uri="{FF2B5EF4-FFF2-40B4-BE49-F238E27FC236}">
                  <a16:creationId xmlns:a16="http://schemas.microsoft.com/office/drawing/2014/main" id="{E545827C-EE20-4C92-8532-50C125170613}"/>
                </a:ext>
              </a:extLst>
            </p:cNvPr>
            <p:cNvSpPr/>
            <p:nvPr/>
          </p:nvSpPr>
          <p:spPr>
            <a:xfrm>
              <a:off x="6526508" y="3352299"/>
              <a:ext cx="21593" cy="19498"/>
            </a:xfrm>
            <a:custGeom>
              <a:avLst/>
              <a:gdLst/>
              <a:ahLst/>
              <a:cxnLst/>
              <a:rect l="l" t="t" r="r" b="b"/>
              <a:pathLst>
                <a:path w="680" h="614" extrusionOk="0">
                  <a:moveTo>
                    <a:pt x="221" y="1"/>
                  </a:moveTo>
                  <a:cubicBezTo>
                    <a:pt x="170" y="1"/>
                    <a:pt x="120" y="19"/>
                    <a:pt x="84" y="54"/>
                  </a:cubicBezTo>
                  <a:cubicBezTo>
                    <a:pt x="1" y="126"/>
                    <a:pt x="1" y="257"/>
                    <a:pt x="84" y="340"/>
                  </a:cubicBezTo>
                  <a:lnTo>
                    <a:pt x="298" y="554"/>
                  </a:lnTo>
                  <a:cubicBezTo>
                    <a:pt x="346" y="602"/>
                    <a:pt x="394" y="614"/>
                    <a:pt x="453" y="614"/>
                  </a:cubicBezTo>
                  <a:cubicBezTo>
                    <a:pt x="501" y="614"/>
                    <a:pt x="560" y="602"/>
                    <a:pt x="596" y="554"/>
                  </a:cubicBezTo>
                  <a:cubicBezTo>
                    <a:pt x="679" y="483"/>
                    <a:pt x="679" y="352"/>
                    <a:pt x="584" y="281"/>
                  </a:cubicBezTo>
                  <a:lnTo>
                    <a:pt x="358" y="54"/>
                  </a:lnTo>
                  <a:cubicBezTo>
                    <a:pt x="322" y="19"/>
                    <a:pt x="272" y="1"/>
                    <a:pt x="2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981;p76">
              <a:extLst>
                <a:ext uri="{FF2B5EF4-FFF2-40B4-BE49-F238E27FC236}">
                  <a16:creationId xmlns:a16="http://schemas.microsoft.com/office/drawing/2014/main" id="{97AAC970-5974-4E73-83CA-C816C1CCA7F1}"/>
                </a:ext>
              </a:extLst>
            </p:cNvPr>
            <p:cNvSpPr/>
            <p:nvPr/>
          </p:nvSpPr>
          <p:spPr>
            <a:xfrm>
              <a:off x="6465253" y="3290314"/>
              <a:ext cx="20831" cy="19879"/>
            </a:xfrm>
            <a:custGeom>
              <a:avLst/>
              <a:gdLst/>
              <a:ahLst/>
              <a:cxnLst/>
              <a:rect l="l" t="t" r="r" b="b"/>
              <a:pathLst>
                <a:path w="656" h="626" extrusionOk="0">
                  <a:moveTo>
                    <a:pt x="215" y="0"/>
                  </a:moveTo>
                  <a:cubicBezTo>
                    <a:pt x="162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299" y="566"/>
                  </a:lnTo>
                  <a:cubicBezTo>
                    <a:pt x="346" y="601"/>
                    <a:pt x="382" y="625"/>
                    <a:pt x="441" y="625"/>
                  </a:cubicBezTo>
                  <a:cubicBezTo>
                    <a:pt x="489" y="625"/>
                    <a:pt x="549" y="601"/>
                    <a:pt x="596" y="566"/>
                  </a:cubicBezTo>
                  <a:cubicBezTo>
                    <a:pt x="656" y="482"/>
                    <a:pt x="656" y="351"/>
                    <a:pt x="584" y="280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982;p76">
              <a:extLst>
                <a:ext uri="{FF2B5EF4-FFF2-40B4-BE49-F238E27FC236}">
                  <a16:creationId xmlns:a16="http://schemas.microsoft.com/office/drawing/2014/main" id="{06CD950D-5B96-4936-8773-A9989988989F}"/>
                </a:ext>
              </a:extLst>
            </p:cNvPr>
            <p:cNvSpPr/>
            <p:nvPr/>
          </p:nvSpPr>
          <p:spPr>
            <a:xfrm>
              <a:off x="6304573" y="3437180"/>
              <a:ext cx="119145" cy="13274"/>
            </a:xfrm>
            <a:custGeom>
              <a:avLst/>
              <a:gdLst/>
              <a:ahLst/>
              <a:cxnLst/>
              <a:rect l="l" t="t" r="r" b="b"/>
              <a:pathLst>
                <a:path w="3752" h="418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lnTo>
                    <a:pt x="3537" y="417"/>
                  </a:lnTo>
                  <a:cubicBezTo>
                    <a:pt x="3644" y="417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983;p76">
              <a:extLst>
                <a:ext uri="{FF2B5EF4-FFF2-40B4-BE49-F238E27FC236}">
                  <a16:creationId xmlns:a16="http://schemas.microsoft.com/office/drawing/2014/main" id="{6BF1B150-BE05-4EF2-B449-42D72C9A2C87}"/>
                </a:ext>
              </a:extLst>
            </p:cNvPr>
            <p:cNvSpPr/>
            <p:nvPr/>
          </p:nvSpPr>
          <p:spPr>
            <a:xfrm>
              <a:off x="6304573" y="3500341"/>
              <a:ext cx="25372" cy="13242"/>
            </a:xfrm>
            <a:custGeom>
              <a:avLst/>
              <a:gdLst/>
              <a:ahLst/>
              <a:cxnLst/>
              <a:rect l="l" t="t" r="r" b="b"/>
              <a:pathLst>
                <a:path w="799" h="417" extrusionOk="0">
                  <a:moveTo>
                    <a:pt x="203" y="0"/>
                  </a:moveTo>
                  <a:cubicBezTo>
                    <a:pt x="108" y="0"/>
                    <a:pt x="1" y="95"/>
                    <a:pt x="1" y="214"/>
                  </a:cubicBezTo>
                  <a:cubicBezTo>
                    <a:pt x="1" y="333"/>
                    <a:pt x="84" y="417"/>
                    <a:pt x="203" y="417"/>
                  </a:cubicBezTo>
                  <a:lnTo>
                    <a:pt x="596" y="417"/>
                  </a:lnTo>
                  <a:cubicBezTo>
                    <a:pt x="703" y="417"/>
                    <a:pt x="798" y="333"/>
                    <a:pt x="798" y="214"/>
                  </a:cubicBezTo>
                  <a:cubicBezTo>
                    <a:pt x="798" y="95"/>
                    <a:pt x="715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984;p76">
              <a:extLst>
                <a:ext uri="{FF2B5EF4-FFF2-40B4-BE49-F238E27FC236}">
                  <a16:creationId xmlns:a16="http://schemas.microsoft.com/office/drawing/2014/main" id="{FE563EEA-0A69-4907-A437-AC89864177F9}"/>
                </a:ext>
              </a:extLst>
            </p:cNvPr>
            <p:cNvSpPr/>
            <p:nvPr/>
          </p:nvSpPr>
          <p:spPr>
            <a:xfrm>
              <a:off x="6346934" y="3500341"/>
              <a:ext cx="76784" cy="13242"/>
            </a:xfrm>
            <a:custGeom>
              <a:avLst/>
              <a:gdLst/>
              <a:ahLst/>
              <a:cxnLst/>
              <a:rect l="l" t="t" r="r" b="b"/>
              <a:pathLst>
                <a:path w="2418" h="417" extrusionOk="0">
                  <a:moveTo>
                    <a:pt x="215" y="0"/>
                  </a:moveTo>
                  <a:cubicBezTo>
                    <a:pt x="107" y="0"/>
                    <a:pt x="0" y="95"/>
                    <a:pt x="0" y="214"/>
                  </a:cubicBezTo>
                  <a:cubicBezTo>
                    <a:pt x="0" y="333"/>
                    <a:pt x="96" y="417"/>
                    <a:pt x="215" y="417"/>
                  </a:cubicBezTo>
                  <a:lnTo>
                    <a:pt x="2203" y="417"/>
                  </a:lnTo>
                  <a:cubicBezTo>
                    <a:pt x="2310" y="417"/>
                    <a:pt x="2417" y="333"/>
                    <a:pt x="2417" y="214"/>
                  </a:cubicBezTo>
                  <a:cubicBezTo>
                    <a:pt x="2417" y="95"/>
                    <a:pt x="2310" y="0"/>
                    <a:pt x="2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985;p76">
              <a:extLst>
                <a:ext uri="{FF2B5EF4-FFF2-40B4-BE49-F238E27FC236}">
                  <a16:creationId xmlns:a16="http://schemas.microsoft.com/office/drawing/2014/main" id="{B30D179B-A5D4-4268-A7A9-BFE899DABCD5}"/>
                </a:ext>
              </a:extLst>
            </p:cNvPr>
            <p:cNvSpPr/>
            <p:nvPr/>
          </p:nvSpPr>
          <p:spPr>
            <a:xfrm>
              <a:off x="6304573" y="3468935"/>
              <a:ext cx="119145" cy="12893"/>
            </a:xfrm>
            <a:custGeom>
              <a:avLst/>
              <a:gdLst/>
              <a:ahLst/>
              <a:cxnLst/>
              <a:rect l="l" t="t" r="r" b="b"/>
              <a:pathLst>
                <a:path w="3752" h="406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06"/>
                    <a:pt x="203" y="406"/>
                  </a:cubicBezTo>
                  <a:lnTo>
                    <a:pt x="3537" y="406"/>
                  </a:lnTo>
                  <a:cubicBezTo>
                    <a:pt x="3644" y="406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986;p76">
              <a:extLst>
                <a:ext uri="{FF2B5EF4-FFF2-40B4-BE49-F238E27FC236}">
                  <a16:creationId xmlns:a16="http://schemas.microsoft.com/office/drawing/2014/main" id="{FBBBCAD6-7093-40A7-ACB6-728337AF0D96}"/>
                </a:ext>
              </a:extLst>
            </p:cNvPr>
            <p:cNvSpPr/>
            <p:nvPr/>
          </p:nvSpPr>
          <p:spPr>
            <a:xfrm>
              <a:off x="6228583" y="3237664"/>
              <a:ext cx="357688" cy="186338"/>
            </a:xfrm>
            <a:custGeom>
              <a:avLst/>
              <a:gdLst/>
              <a:ahLst/>
              <a:cxnLst/>
              <a:rect l="l" t="t" r="r" b="b"/>
              <a:pathLst>
                <a:path w="11264" h="5868" extrusionOk="0">
                  <a:moveTo>
                    <a:pt x="8752" y="1045"/>
                  </a:moveTo>
                  <a:cubicBezTo>
                    <a:pt x="9240" y="1045"/>
                    <a:pt x="9716" y="1224"/>
                    <a:pt x="10085" y="1593"/>
                  </a:cubicBezTo>
                  <a:cubicBezTo>
                    <a:pt x="10811" y="2331"/>
                    <a:pt x="10811" y="3545"/>
                    <a:pt x="10085" y="4272"/>
                  </a:cubicBezTo>
                  <a:cubicBezTo>
                    <a:pt x="9716" y="4641"/>
                    <a:pt x="9234" y="4825"/>
                    <a:pt x="8750" y="4825"/>
                  </a:cubicBezTo>
                  <a:cubicBezTo>
                    <a:pt x="8267" y="4825"/>
                    <a:pt x="7781" y="4641"/>
                    <a:pt x="7406" y="4272"/>
                  </a:cubicBezTo>
                  <a:cubicBezTo>
                    <a:pt x="6668" y="3522"/>
                    <a:pt x="6668" y="2331"/>
                    <a:pt x="7406" y="1593"/>
                  </a:cubicBezTo>
                  <a:cubicBezTo>
                    <a:pt x="7775" y="1224"/>
                    <a:pt x="8252" y="1045"/>
                    <a:pt x="8752" y="1045"/>
                  </a:cubicBezTo>
                  <a:close/>
                  <a:moveTo>
                    <a:pt x="3215" y="402"/>
                  </a:moveTo>
                  <a:cubicBezTo>
                    <a:pt x="3870" y="402"/>
                    <a:pt x="4501" y="652"/>
                    <a:pt x="5001" y="1140"/>
                  </a:cubicBezTo>
                  <a:cubicBezTo>
                    <a:pt x="5978" y="2140"/>
                    <a:pt x="5978" y="3736"/>
                    <a:pt x="5001" y="4712"/>
                  </a:cubicBezTo>
                  <a:cubicBezTo>
                    <a:pt x="4507" y="5206"/>
                    <a:pt x="3858" y="5453"/>
                    <a:pt x="3211" y="5453"/>
                  </a:cubicBezTo>
                  <a:cubicBezTo>
                    <a:pt x="2563" y="5453"/>
                    <a:pt x="1918" y="5206"/>
                    <a:pt x="1429" y="4712"/>
                  </a:cubicBezTo>
                  <a:cubicBezTo>
                    <a:pt x="441" y="3736"/>
                    <a:pt x="441" y="2128"/>
                    <a:pt x="1429" y="1140"/>
                  </a:cubicBezTo>
                  <a:cubicBezTo>
                    <a:pt x="1918" y="652"/>
                    <a:pt x="2560" y="402"/>
                    <a:pt x="3215" y="402"/>
                  </a:cubicBezTo>
                  <a:close/>
                  <a:moveTo>
                    <a:pt x="3209" y="0"/>
                  </a:moveTo>
                  <a:cubicBezTo>
                    <a:pt x="2462" y="0"/>
                    <a:pt x="1715" y="289"/>
                    <a:pt x="1144" y="866"/>
                  </a:cubicBezTo>
                  <a:cubicBezTo>
                    <a:pt x="1" y="2009"/>
                    <a:pt x="1" y="3855"/>
                    <a:pt x="1144" y="4998"/>
                  </a:cubicBezTo>
                  <a:cubicBezTo>
                    <a:pt x="1703" y="5569"/>
                    <a:pt x="2465" y="5867"/>
                    <a:pt x="3215" y="5867"/>
                  </a:cubicBezTo>
                  <a:cubicBezTo>
                    <a:pt x="3953" y="5867"/>
                    <a:pt x="4715" y="5581"/>
                    <a:pt x="5275" y="4998"/>
                  </a:cubicBezTo>
                  <a:cubicBezTo>
                    <a:pt x="5680" y="4593"/>
                    <a:pt x="5930" y="4117"/>
                    <a:pt x="6049" y="3617"/>
                  </a:cubicBezTo>
                  <a:lnTo>
                    <a:pt x="6561" y="3617"/>
                  </a:lnTo>
                  <a:cubicBezTo>
                    <a:pt x="6668" y="3962"/>
                    <a:pt x="6859" y="4284"/>
                    <a:pt x="7121" y="4557"/>
                  </a:cubicBezTo>
                  <a:cubicBezTo>
                    <a:pt x="7573" y="4998"/>
                    <a:pt x="8168" y="5224"/>
                    <a:pt x="8752" y="5224"/>
                  </a:cubicBezTo>
                  <a:cubicBezTo>
                    <a:pt x="9323" y="5224"/>
                    <a:pt x="9919" y="4998"/>
                    <a:pt x="10371" y="4557"/>
                  </a:cubicBezTo>
                  <a:cubicBezTo>
                    <a:pt x="11264" y="3664"/>
                    <a:pt x="11264" y="2200"/>
                    <a:pt x="10371" y="1307"/>
                  </a:cubicBezTo>
                  <a:cubicBezTo>
                    <a:pt x="9924" y="860"/>
                    <a:pt x="9335" y="637"/>
                    <a:pt x="8746" y="637"/>
                  </a:cubicBezTo>
                  <a:cubicBezTo>
                    <a:pt x="8156" y="637"/>
                    <a:pt x="7567" y="860"/>
                    <a:pt x="7121" y="1307"/>
                  </a:cubicBezTo>
                  <a:cubicBezTo>
                    <a:pt x="6609" y="1831"/>
                    <a:pt x="6394" y="2533"/>
                    <a:pt x="6466" y="3212"/>
                  </a:cubicBezTo>
                  <a:lnTo>
                    <a:pt x="6132" y="3212"/>
                  </a:lnTo>
                  <a:cubicBezTo>
                    <a:pt x="6204" y="2379"/>
                    <a:pt x="5930" y="1497"/>
                    <a:pt x="5275" y="866"/>
                  </a:cubicBezTo>
                  <a:cubicBezTo>
                    <a:pt x="4704" y="289"/>
                    <a:pt x="3956" y="0"/>
                    <a:pt x="3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987;p76">
              <a:extLst>
                <a:ext uri="{FF2B5EF4-FFF2-40B4-BE49-F238E27FC236}">
                  <a16:creationId xmlns:a16="http://schemas.microsoft.com/office/drawing/2014/main" id="{73C22D2E-6F3D-4B7F-A430-3FF7969678A6}"/>
                </a:ext>
              </a:extLst>
            </p:cNvPr>
            <p:cNvSpPr/>
            <p:nvPr/>
          </p:nvSpPr>
          <p:spPr>
            <a:xfrm>
              <a:off x="6295141" y="3295775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19" y="394"/>
                  </a:moveTo>
                  <a:cubicBezTo>
                    <a:pt x="1512" y="394"/>
                    <a:pt x="1834" y="703"/>
                    <a:pt x="1834" y="1108"/>
                  </a:cubicBezTo>
                  <a:cubicBezTo>
                    <a:pt x="1810" y="1501"/>
                    <a:pt x="1500" y="1822"/>
                    <a:pt x="1119" y="1822"/>
                  </a:cubicBezTo>
                  <a:cubicBezTo>
                    <a:pt x="726" y="1822"/>
                    <a:pt x="405" y="1501"/>
                    <a:pt x="405" y="1108"/>
                  </a:cubicBezTo>
                  <a:cubicBezTo>
                    <a:pt x="405" y="715"/>
                    <a:pt x="714" y="394"/>
                    <a:pt x="1119" y="394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489"/>
                    <a:pt x="1727" y="1"/>
                    <a:pt x="1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988;p76">
              <a:extLst>
                <a:ext uri="{FF2B5EF4-FFF2-40B4-BE49-F238E27FC236}">
                  <a16:creationId xmlns:a16="http://schemas.microsoft.com/office/drawing/2014/main" id="{79E20F6E-FA08-41B1-B152-8E76C9296278}"/>
                </a:ext>
              </a:extLst>
            </p:cNvPr>
            <p:cNvSpPr/>
            <p:nvPr/>
          </p:nvSpPr>
          <p:spPr>
            <a:xfrm>
              <a:off x="6482273" y="3306763"/>
              <a:ext cx="48045" cy="4804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405"/>
                  </a:moveTo>
                  <a:cubicBezTo>
                    <a:pt x="953" y="405"/>
                    <a:pt x="1120" y="560"/>
                    <a:pt x="1120" y="762"/>
                  </a:cubicBezTo>
                  <a:cubicBezTo>
                    <a:pt x="1120" y="965"/>
                    <a:pt x="953" y="1119"/>
                    <a:pt x="763" y="1119"/>
                  </a:cubicBezTo>
                  <a:cubicBezTo>
                    <a:pt x="560" y="1119"/>
                    <a:pt x="406" y="953"/>
                    <a:pt x="406" y="762"/>
                  </a:cubicBezTo>
                  <a:cubicBezTo>
                    <a:pt x="406" y="560"/>
                    <a:pt x="560" y="405"/>
                    <a:pt x="763" y="405"/>
                  </a:cubicBezTo>
                  <a:close/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cubicBezTo>
                    <a:pt x="1" y="1179"/>
                    <a:pt x="346" y="1512"/>
                    <a:pt x="763" y="1512"/>
                  </a:cubicBezTo>
                  <a:cubicBezTo>
                    <a:pt x="1179" y="1512"/>
                    <a:pt x="1513" y="1179"/>
                    <a:pt x="1513" y="762"/>
                  </a:cubicBezTo>
                  <a:cubicBezTo>
                    <a:pt x="1513" y="345"/>
                    <a:pt x="1179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989;p76">
              <a:extLst>
                <a:ext uri="{FF2B5EF4-FFF2-40B4-BE49-F238E27FC236}">
                  <a16:creationId xmlns:a16="http://schemas.microsoft.com/office/drawing/2014/main" id="{ABD129A7-6868-4B19-B670-452B5E35DC19}"/>
                </a:ext>
              </a:extLst>
            </p:cNvPr>
            <p:cNvSpPr/>
            <p:nvPr/>
          </p:nvSpPr>
          <p:spPr>
            <a:xfrm>
              <a:off x="6456584" y="3437180"/>
              <a:ext cx="76784" cy="76403"/>
            </a:xfrm>
            <a:custGeom>
              <a:avLst/>
              <a:gdLst/>
              <a:ahLst/>
              <a:cxnLst/>
              <a:rect l="l" t="t" r="r" b="b"/>
              <a:pathLst>
                <a:path w="2418" h="2406" extrusionOk="0">
                  <a:moveTo>
                    <a:pt x="2012" y="406"/>
                  </a:moveTo>
                  <a:lnTo>
                    <a:pt x="2012" y="1989"/>
                  </a:lnTo>
                  <a:lnTo>
                    <a:pt x="417" y="1989"/>
                  </a:lnTo>
                  <a:lnTo>
                    <a:pt x="417" y="406"/>
                  </a:lnTo>
                  <a:close/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2108"/>
                  </a:lnTo>
                  <a:cubicBezTo>
                    <a:pt x="0" y="2275"/>
                    <a:pt x="143" y="2406"/>
                    <a:pt x="298" y="2406"/>
                  </a:cubicBezTo>
                  <a:lnTo>
                    <a:pt x="2119" y="2406"/>
                  </a:lnTo>
                  <a:cubicBezTo>
                    <a:pt x="2286" y="2406"/>
                    <a:pt x="2417" y="2275"/>
                    <a:pt x="2417" y="2108"/>
                  </a:cubicBezTo>
                  <a:lnTo>
                    <a:pt x="2417" y="298"/>
                  </a:lnTo>
                  <a:cubicBezTo>
                    <a:pt x="2417" y="120"/>
                    <a:pt x="2286" y="1"/>
                    <a:pt x="2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990;p76">
              <a:extLst>
                <a:ext uri="{FF2B5EF4-FFF2-40B4-BE49-F238E27FC236}">
                  <a16:creationId xmlns:a16="http://schemas.microsoft.com/office/drawing/2014/main" id="{C21C6EA4-A29F-42B0-AFEA-AF5CA0DDD0C1}"/>
                </a:ext>
              </a:extLst>
            </p:cNvPr>
            <p:cNvSpPr/>
            <p:nvPr/>
          </p:nvSpPr>
          <p:spPr>
            <a:xfrm>
              <a:off x="6268658" y="3367351"/>
              <a:ext cx="406464" cy="174208"/>
            </a:xfrm>
            <a:custGeom>
              <a:avLst/>
              <a:gdLst/>
              <a:ahLst/>
              <a:cxnLst/>
              <a:rect l="l" t="t" r="r" b="b"/>
              <a:pathLst>
                <a:path w="12800" h="5486" extrusionOk="0">
                  <a:moveTo>
                    <a:pt x="10419" y="1616"/>
                  </a:moveTo>
                  <a:lnTo>
                    <a:pt x="10419" y="3009"/>
                  </a:lnTo>
                  <a:lnTo>
                    <a:pt x="9573" y="3009"/>
                  </a:lnTo>
                  <a:lnTo>
                    <a:pt x="9573" y="1616"/>
                  </a:lnTo>
                  <a:close/>
                  <a:moveTo>
                    <a:pt x="12395" y="402"/>
                  </a:moveTo>
                  <a:lnTo>
                    <a:pt x="12395" y="414"/>
                  </a:lnTo>
                  <a:lnTo>
                    <a:pt x="12395" y="4224"/>
                  </a:lnTo>
                  <a:lnTo>
                    <a:pt x="12383" y="4236"/>
                  </a:lnTo>
                  <a:lnTo>
                    <a:pt x="10835" y="3807"/>
                  </a:lnTo>
                  <a:lnTo>
                    <a:pt x="10823" y="3795"/>
                  </a:lnTo>
                  <a:lnTo>
                    <a:pt x="10823" y="3224"/>
                  </a:lnTo>
                  <a:lnTo>
                    <a:pt x="10823" y="1414"/>
                  </a:lnTo>
                  <a:lnTo>
                    <a:pt x="10823" y="842"/>
                  </a:lnTo>
                  <a:cubicBezTo>
                    <a:pt x="10823" y="842"/>
                    <a:pt x="10823" y="831"/>
                    <a:pt x="10835" y="831"/>
                  </a:cubicBezTo>
                  <a:lnTo>
                    <a:pt x="12383" y="402"/>
                  </a:lnTo>
                  <a:close/>
                  <a:moveTo>
                    <a:pt x="12362" y="0"/>
                  </a:moveTo>
                  <a:cubicBezTo>
                    <a:pt x="12330" y="0"/>
                    <a:pt x="12297" y="3"/>
                    <a:pt x="12264" y="9"/>
                  </a:cubicBezTo>
                  <a:lnTo>
                    <a:pt x="10716" y="438"/>
                  </a:lnTo>
                  <a:cubicBezTo>
                    <a:pt x="10538" y="485"/>
                    <a:pt x="10407" y="664"/>
                    <a:pt x="10407" y="842"/>
                  </a:cubicBezTo>
                  <a:lnTo>
                    <a:pt x="10407" y="1212"/>
                  </a:lnTo>
                  <a:lnTo>
                    <a:pt x="9549" y="1212"/>
                  </a:lnTo>
                  <a:lnTo>
                    <a:pt x="9549" y="914"/>
                  </a:lnTo>
                  <a:cubicBezTo>
                    <a:pt x="9549" y="819"/>
                    <a:pt x="9466" y="711"/>
                    <a:pt x="9347" y="711"/>
                  </a:cubicBezTo>
                  <a:cubicBezTo>
                    <a:pt x="9228" y="711"/>
                    <a:pt x="9133" y="795"/>
                    <a:pt x="9133" y="914"/>
                  </a:cubicBezTo>
                  <a:lnTo>
                    <a:pt x="9133" y="1414"/>
                  </a:lnTo>
                  <a:lnTo>
                    <a:pt x="9133" y="3224"/>
                  </a:lnTo>
                  <a:lnTo>
                    <a:pt x="9133" y="4986"/>
                  </a:lnTo>
                  <a:cubicBezTo>
                    <a:pt x="9133" y="5045"/>
                    <a:pt x="9085" y="5081"/>
                    <a:pt x="9026" y="5081"/>
                  </a:cubicBezTo>
                  <a:lnTo>
                    <a:pt x="513" y="5081"/>
                  </a:lnTo>
                  <a:cubicBezTo>
                    <a:pt x="453" y="5081"/>
                    <a:pt x="417" y="5045"/>
                    <a:pt x="417" y="4986"/>
                  </a:cubicBezTo>
                  <a:lnTo>
                    <a:pt x="417" y="1854"/>
                  </a:lnTo>
                  <a:cubicBezTo>
                    <a:pt x="417" y="1747"/>
                    <a:pt x="322" y="1652"/>
                    <a:pt x="203" y="1652"/>
                  </a:cubicBezTo>
                  <a:cubicBezTo>
                    <a:pt x="84" y="1652"/>
                    <a:pt x="1" y="1735"/>
                    <a:pt x="1" y="1854"/>
                  </a:cubicBezTo>
                  <a:lnTo>
                    <a:pt x="1" y="4986"/>
                  </a:lnTo>
                  <a:cubicBezTo>
                    <a:pt x="1" y="5260"/>
                    <a:pt x="215" y="5486"/>
                    <a:pt x="501" y="5486"/>
                  </a:cubicBezTo>
                  <a:lnTo>
                    <a:pt x="9014" y="5486"/>
                  </a:lnTo>
                  <a:cubicBezTo>
                    <a:pt x="9299" y="5486"/>
                    <a:pt x="9526" y="5260"/>
                    <a:pt x="9526" y="4986"/>
                  </a:cubicBezTo>
                  <a:lnTo>
                    <a:pt x="9526" y="3414"/>
                  </a:lnTo>
                  <a:lnTo>
                    <a:pt x="10371" y="3414"/>
                  </a:lnTo>
                  <a:lnTo>
                    <a:pt x="10371" y="3795"/>
                  </a:lnTo>
                  <a:cubicBezTo>
                    <a:pt x="10371" y="3986"/>
                    <a:pt x="10502" y="4152"/>
                    <a:pt x="10681" y="4188"/>
                  </a:cubicBezTo>
                  <a:lnTo>
                    <a:pt x="12228" y="4629"/>
                  </a:lnTo>
                  <a:cubicBezTo>
                    <a:pt x="12264" y="4641"/>
                    <a:pt x="12300" y="4641"/>
                    <a:pt x="12347" y="4641"/>
                  </a:cubicBezTo>
                  <a:cubicBezTo>
                    <a:pt x="12443" y="4641"/>
                    <a:pt x="12526" y="4605"/>
                    <a:pt x="12597" y="4545"/>
                  </a:cubicBezTo>
                  <a:cubicBezTo>
                    <a:pt x="12705" y="4474"/>
                    <a:pt x="12764" y="4343"/>
                    <a:pt x="12764" y="4224"/>
                  </a:cubicBezTo>
                  <a:lnTo>
                    <a:pt x="12764" y="426"/>
                  </a:lnTo>
                  <a:cubicBezTo>
                    <a:pt x="12800" y="283"/>
                    <a:pt x="12740" y="164"/>
                    <a:pt x="12633" y="80"/>
                  </a:cubicBezTo>
                  <a:cubicBezTo>
                    <a:pt x="12553" y="27"/>
                    <a:pt x="12459" y="0"/>
                    <a:pt x="12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9098;p76">
            <a:extLst>
              <a:ext uri="{FF2B5EF4-FFF2-40B4-BE49-F238E27FC236}">
                <a16:creationId xmlns:a16="http://schemas.microsoft.com/office/drawing/2014/main" id="{16AD37FF-3A8E-45A4-840D-3FB3519D5819}"/>
              </a:ext>
            </a:extLst>
          </p:cNvPr>
          <p:cNvSpPr/>
          <p:nvPr/>
        </p:nvSpPr>
        <p:spPr>
          <a:xfrm>
            <a:off x="11195174" y="2398185"/>
            <a:ext cx="577759" cy="555887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Текст 35">
            <a:extLst>
              <a:ext uri="{FF2B5EF4-FFF2-40B4-BE49-F238E27FC236}">
                <a16:creationId xmlns:a16="http://schemas.microsoft.com/office/drawing/2014/main" id="{934A384F-4852-46F4-AC19-D758AB311623}"/>
              </a:ext>
            </a:extLst>
          </p:cNvPr>
          <p:cNvSpPr txBox="1">
            <a:spLocks/>
          </p:cNvSpPr>
          <p:nvPr/>
        </p:nvSpPr>
        <p:spPr>
          <a:xfrm>
            <a:off x="10635888" y="2973672"/>
            <a:ext cx="1696332" cy="684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5"/>
                </a:solidFill>
              </a:rPr>
              <a:t>Цифровой двойник</a:t>
            </a:r>
          </a:p>
        </p:txBody>
      </p:sp>
      <p:grpSp>
        <p:nvGrpSpPr>
          <p:cNvPr id="92" name="Google Shape;8915;p76">
            <a:extLst>
              <a:ext uri="{FF2B5EF4-FFF2-40B4-BE49-F238E27FC236}">
                <a16:creationId xmlns:a16="http://schemas.microsoft.com/office/drawing/2014/main" id="{4DE9B215-9EF2-4747-B427-8714E5627220}"/>
              </a:ext>
            </a:extLst>
          </p:cNvPr>
          <p:cNvGrpSpPr/>
          <p:nvPr/>
        </p:nvGrpSpPr>
        <p:grpSpPr>
          <a:xfrm>
            <a:off x="8462865" y="4162324"/>
            <a:ext cx="770645" cy="539555"/>
            <a:chOff x="5220616" y="2791061"/>
            <a:chExt cx="373185" cy="302466"/>
          </a:xfrm>
          <a:solidFill>
            <a:schemeClr val="accent5"/>
          </a:solidFill>
        </p:grpSpPr>
        <p:sp>
          <p:nvSpPr>
            <p:cNvPr id="93" name="Google Shape;8916;p76">
              <a:extLst>
                <a:ext uri="{FF2B5EF4-FFF2-40B4-BE49-F238E27FC236}">
                  <a16:creationId xmlns:a16="http://schemas.microsoft.com/office/drawing/2014/main" id="{04A91065-27E1-42CB-BC82-E2E0E88DCC38}"/>
                </a:ext>
              </a:extLst>
            </p:cNvPr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917;p76">
              <a:extLst>
                <a:ext uri="{FF2B5EF4-FFF2-40B4-BE49-F238E27FC236}">
                  <a16:creationId xmlns:a16="http://schemas.microsoft.com/office/drawing/2014/main" id="{9EDE8BF3-A381-4FA1-87EB-03BD3450443C}"/>
                </a:ext>
              </a:extLst>
            </p:cNvPr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918;p76">
              <a:extLst>
                <a:ext uri="{FF2B5EF4-FFF2-40B4-BE49-F238E27FC236}">
                  <a16:creationId xmlns:a16="http://schemas.microsoft.com/office/drawing/2014/main" id="{EC202A63-4F56-4D99-9DBE-364D0B5B1C52}"/>
                </a:ext>
              </a:extLst>
            </p:cNvPr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919;p76">
              <a:extLst>
                <a:ext uri="{FF2B5EF4-FFF2-40B4-BE49-F238E27FC236}">
                  <a16:creationId xmlns:a16="http://schemas.microsoft.com/office/drawing/2014/main" id="{DC1B13C3-CE70-49A3-BD15-217754E0E80F}"/>
                </a:ext>
              </a:extLst>
            </p:cNvPr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920;p76">
              <a:extLst>
                <a:ext uri="{FF2B5EF4-FFF2-40B4-BE49-F238E27FC236}">
                  <a16:creationId xmlns:a16="http://schemas.microsoft.com/office/drawing/2014/main" id="{632CD77B-ABA5-4F9D-880E-40C945521F43}"/>
                </a:ext>
              </a:extLst>
            </p:cNvPr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921;p76">
              <a:extLst>
                <a:ext uri="{FF2B5EF4-FFF2-40B4-BE49-F238E27FC236}">
                  <a16:creationId xmlns:a16="http://schemas.microsoft.com/office/drawing/2014/main" id="{A22F0C66-7003-47F6-A985-FB9E21648AC1}"/>
                </a:ext>
              </a:extLst>
            </p:cNvPr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922;p76">
              <a:extLst>
                <a:ext uri="{FF2B5EF4-FFF2-40B4-BE49-F238E27FC236}">
                  <a16:creationId xmlns:a16="http://schemas.microsoft.com/office/drawing/2014/main" id="{317E7916-0C70-4527-920F-58E5D6D1A64F}"/>
                </a:ext>
              </a:extLst>
            </p:cNvPr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8923;p76">
              <a:extLst>
                <a:ext uri="{FF2B5EF4-FFF2-40B4-BE49-F238E27FC236}">
                  <a16:creationId xmlns:a16="http://schemas.microsoft.com/office/drawing/2014/main" id="{BBB0B058-220B-4234-912A-14DBE92D313F}"/>
                </a:ext>
              </a:extLst>
            </p:cNvPr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924;p76">
              <a:extLst>
                <a:ext uri="{FF2B5EF4-FFF2-40B4-BE49-F238E27FC236}">
                  <a16:creationId xmlns:a16="http://schemas.microsoft.com/office/drawing/2014/main" id="{3631D2BF-5657-441B-8508-90FB0403D389}"/>
                </a:ext>
              </a:extLst>
            </p:cNvPr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925;p76">
              <a:extLst>
                <a:ext uri="{FF2B5EF4-FFF2-40B4-BE49-F238E27FC236}">
                  <a16:creationId xmlns:a16="http://schemas.microsoft.com/office/drawing/2014/main" id="{7963D8F9-9F43-4797-A11C-FD2A0355D4C5}"/>
                </a:ext>
              </a:extLst>
            </p:cNvPr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926;p76">
              <a:extLst>
                <a:ext uri="{FF2B5EF4-FFF2-40B4-BE49-F238E27FC236}">
                  <a16:creationId xmlns:a16="http://schemas.microsoft.com/office/drawing/2014/main" id="{F1FF0935-DCDC-4561-A9AD-6639E5DE51A0}"/>
                </a:ext>
              </a:extLst>
            </p:cNvPr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927;p76">
              <a:extLst>
                <a:ext uri="{FF2B5EF4-FFF2-40B4-BE49-F238E27FC236}">
                  <a16:creationId xmlns:a16="http://schemas.microsoft.com/office/drawing/2014/main" id="{26BE90E5-D39E-47F4-A1B3-DE5F8B161222}"/>
                </a:ext>
              </a:extLst>
            </p:cNvPr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928;p76">
              <a:extLst>
                <a:ext uri="{FF2B5EF4-FFF2-40B4-BE49-F238E27FC236}">
                  <a16:creationId xmlns:a16="http://schemas.microsoft.com/office/drawing/2014/main" id="{14F2ACB0-6AE7-4351-8EE0-3CFEE139ABB1}"/>
                </a:ext>
              </a:extLst>
            </p:cNvPr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929;p76">
              <a:extLst>
                <a:ext uri="{FF2B5EF4-FFF2-40B4-BE49-F238E27FC236}">
                  <a16:creationId xmlns:a16="http://schemas.microsoft.com/office/drawing/2014/main" id="{3BDED644-87BD-491D-AC32-7C6375FA712B}"/>
                </a:ext>
              </a:extLst>
            </p:cNvPr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930;p76">
              <a:extLst>
                <a:ext uri="{FF2B5EF4-FFF2-40B4-BE49-F238E27FC236}">
                  <a16:creationId xmlns:a16="http://schemas.microsoft.com/office/drawing/2014/main" id="{AA48366E-93EE-4BBF-9C4E-128C1AEEB815}"/>
                </a:ext>
              </a:extLst>
            </p:cNvPr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931;p76">
              <a:extLst>
                <a:ext uri="{FF2B5EF4-FFF2-40B4-BE49-F238E27FC236}">
                  <a16:creationId xmlns:a16="http://schemas.microsoft.com/office/drawing/2014/main" id="{C875A9C6-F869-4D46-AFD9-857731C75460}"/>
                </a:ext>
              </a:extLst>
            </p:cNvPr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932;p76">
              <a:extLst>
                <a:ext uri="{FF2B5EF4-FFF2-40B4-BE49-F238E27FC236}">
                  <a16:creationId xmlns:a16="http://schemas.microsoft.com/office/drawing/2014/main" id="{17ACCF60-C023-476A-B340-3964A8A2E204}"/>
                </a:ext>
              </a:extLst>
            </p:cNvPr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933;p76">
              <a:extLst>
                <a:ext uri="{FF2B5EF4-FFF2-40B4-BE49-F238E27FC236}">
                  <a16:creationId xmlns:a16="http://schemas.microsoft.com/office/drawing/2014/main" id="{118705D1-D69A-46F5-8A97-1710DDE54B23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9E3424AB-D248-48E5-B77D-F9D0930A0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83" y="1259755"/>
            <a:ext cx="877432" cy="59753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AD0FC3D2-9302-48F2-84A7-D8C7E5A5A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07" y="1420245"/>
            <a:ext cx="1266722" cy="42224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49EE6213-B9CD-4B35-88B7-0277A3D1D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5" y="1047991"/>
            <a:ext cx="1340529" cy="115969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AAF8C93B-0FEE-4180-8A15-2C18E5CE82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08" y="1077246"/>
            <a:ext cx="758788" cy="758788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4F228399-85A1-4536-B632-F9961AA55FD5}"/>
              </a:ext>
            </a:extLst>
          </p:cNvPr>
          <p:cNvSpPr txBox="1"/>
          <p:nvPr/>
        </p:nvSpPr>
        <p:spPr>
          <a:xfrm>
            <a:off x="9174193" y="4132969"/>
            <a:ext cx="1928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5"/>
                </a:solidFill>
              </a:rPr>
              <a:t>Подтверждение объёмов.</a:t>
            </a:r>
          </a:p>
        </p:txBody>
      </p:sp>
    </p:spTree>
    <p:extLst>
      <p:ext uri="{BB962C8B-B14F-4D97-AF65-F5344CB8AC3E}">
        <p14:creationId xmlns:p14="http://schemas.microsoft.com/office/powerpoint/2010/main" val="67200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8BA4D085-B177-421D-8F30-35D372E7DAF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09724" y="1859247"/>
            <a:ext cx="5784979" cy="313950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Требования к модели;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Программное обеспечение;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Кадровый вопрос;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Регламенты и правила.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374648D2-138E-4895-B271-BF911050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перехода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0EFA54-D0A9-4DCF-BCBC-17A27393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3304-BBF3-4991-A2C3-AAD58174BAA4}" type="slidenum">
              <a:rPr lang="ru-RU" sz="2000" smtClean="0"/>
              <a:pPr/>
              <a:t>11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2507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5BBC71B-F1EA-47A7-A65D-2867C2EABA7F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813256" y="541900"/>
            <a:ext cx="5122604" cy="454486"/>
          </a:xfrm>
        </p:spPr>
        <p:txBody>
          <a:bodyPr>
            <a:normAutofit/>
          </a:bodyPr>
          <a:lstStyle/>
          <a:p>
            <a:r>
              <a:rPr lang="ru-RU" dirty="0"/>
              <a:t>Положительные эффекты ТИМ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A4D085-B177-421D-8F30-35D372E7DAF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09724" y="1576873"/>
            <a:ext cx="5784979" cy="370425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Снижение ошибок в проектах;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Улучшение взаимодействия подразделений;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Снижение трудозатрат;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Визуализация проектных решений;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Наглядная демонстрация клиентам.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374648D2-138E-4895-B271-BF911050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0EFA54-D0A9-4DCF-BCBC-17A27393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3304-BBF3-4991-A2C3-AAD58174BAA4}" type="slidenum">
              <a:rPr lang="ru-RU" sz="2000" smtClean="0"/>
              <a:pPr/>
              <a:t>12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5575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95C15A79-BC2B-4F18-B6CF-CC6391E6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Требования к применению ТИМ</a:t>
            </a:r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CDCB9469-5DBD-422C-ADCC-B54E9FECE6AD}"/>
              </a:ext>
            </a:extLst>
          </p:cNvPr>
          <p:cNvSpPr txBox="1">
            <a:spLocks/>
          </p:cNvSpPr>
          <p:nvPr/>
        </p:nvSpPr>
        <p:spPr>
          <a:xfrm>
            <a:off x="7419925" y="1768303"/>
            <a:ext cx="3364577" cy="461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Федеральный закон №214</a:t>
            </a:r>
          </a:p>
        </p:txBody>
      </p:sp>
      <p:sp>
        <p:nvSpPr>
          <p:cNvPr id="5" name="Текст 11">
            <a:extLst>
              <a:ext uri="{FF2B5EF4-FFF2-40B4-BE49-F238E27FC236}">
                <a16:creationId xmlns:a16="http://schemas.microsoft.com/office/drawing/2014/main" id="{96BF090F-0489-4B5B-BC06-896CAA1CED2B}"/>
              </a:ext>
            </a:extLst>
          </p:cNvPr>
          <p:cNvSpPr txBox="1">
            <a:spLocks/>
          </p:cNvSpPr>
          <p:nvPr/>
        </p:nvSpPr>
        <p:spPr>
          <a:xfrm>
            <a:off x="9886703" y="3429000"/>
            <a:ext cx="1891004" cy="461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ПП РФ №2357</a:t>
            </a: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F4C1A627-B830-4396-ACA0-ACF6F7B12C82}"/>
              </a:ext>
            </a:extLst>
          </p:cNvPr>
          <p:cNvSpPr txBox="1">
            <a:spLocks/>
          </p:cNvSpPr>
          <p:nvPr/>
        </p:nvSpPr>
        <p:spPr>
          <a:xfrm>
            <a:off x="6441234" y="3429000"/>
            <a:ext cx="1891004" cy="461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ПП РФ №331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C5E10233-9B48-456C-B401-BAFBC441096C}"/>
              </a:ext>
            </a:extLst>
          </p:cNvPr>
          <p:cNvCxnSpPr>
            <a:stCxn id="8" idx="0"/>
            <a:endCxn id="6" idx="2"/>
          </p:cNvCxnSpPr>
          <p:nvPr/>
        </p:nvCxnSpPr>
        <p:spPr>
          <a:xfrm flipV="1">
            <a:off x="7386736" y="2230017"/>
            <a:ext cx="1715478" cy="1198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7303B50-E9C7-4911-BADC-4D3752CEA73F}"/>
              </a:ext>
            </a:extLst>
          </p:cNvPr>
          <p:cNvCxnSpPr>
            <a:stCxn id="5" idx="0"/>
            <a:endCxn id="6" idx="2"/>
          </p:cNvCxnSpPr>
          <p:nvPr/>
        </p:nvCxnSpPr>
        <p:spPr>
          <a:xfrm flipH="1" flipV="1">
            <a:off x="9102214" y="2230017"/>
            <a:ext cx="1729991" cy="1198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8">
            <a:extLst>
              <a:ext uri="{FF2B5EF4-FFF2-40B4-BE49-F238E27FC236}">
                <a16:creationId xmlns:a16="http://schemas.microsoft.com/office/drawing/2014/main" id="{BAC684AD-5FA6-483E-815B-10D861FD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/>
          <a:lstStyle/>
          <a:p>
            <a:fld id="{21E73304-BBF3-4991-A2C3-AAD58174BAA4}" type="slidenum">
              <a:rPr lang="ru-RU" sz="2000" smtClean="0"/>
              <a:pPr/>
              <a:t>2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2506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95C15A79-BC2B-4F18-B6CF-CC6391E6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Предпосылки для перехода на ТИМ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7E09E8BC-4241-49A9-B205-1CDEED74C35D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35093" y="0"/>
            <a:ext cx="3576482" cy="454486"/>
          </a:xfrm>
        </p:spPr>
        <p:txBody>
          <a:bodyPr/>
          <a:lstStyle/>
          <a:p>
            <a:r>
              <a:rPr lang="ru-RU" dirty="0"/>
              <a:t>Проблемы 2</a:t>
            </a:r>
            <a:r>
              <a:rPr lang="en-US" dirty="0"/>
              <a:t>D</a:t>
            </a:r>
            <a:endParaRPr lang="ru-RU" dirty="0"/>
          </a:p>
        </p:txBody>
      </p:sp>
      <p:grpSp>
        <p:nvGrpSpPr>
          <p:cNvPr id="5" name="Google Shape;12682;p82">
            <a:extLst>
              <a:ext uri="{FF2B5EF4-FFF2-40B4-BE49-F238E27FC236}">
                <a16:creationId xmlns:a16="http://schemas.microsoft.com/office/drawing/2014/main" id="{93F5617E-74C3-4465-8F66-6E869F2F212E}"/>
              </a:ext>
            </a:extLst>
          </p:cNvPr>
          <p:cNvGrpSpPr/>
          <p:nvPr/>
        </p:nvGrpSpPr>
        <p:grpSpPr>
          <a:xfrm>
            <a:off x="7275457" y="685551"/>
            <a:ext cx="685790" cy="704087"/>
            <a:chOff x="1819576" y="1511679"/>
            <a:chExt cx="352103" cy="352103"/>
          </a:xfrm>
        </p:grpSpPr>
        <p:sp>
          <p:nvSpPr>
            <p:cNvPr id="6" name="Google Shape;12683;p82">
              <a:extLst>
                <a:ext uri="{FF2B5EF4-FFF2-40B4-BE49-F238E27FC236}">
                  <a16:creationId xmlns:a16="http://schemas.microsoft.com/office/drawing/2014/main" id="{41687ECC-A2A9-4591-B4CB-54534A1F349D}"/>
                </a:ext>
              </a:extLst>
            </p:cNvPr>
            <p:cNvSpPr/>
            <p:nvPr/>
          </p:nvSpPr>
          <p:spPr>
            <a:xfrm>
              <a:off x="1819576" y="1511679"/>
              <a:ext cx="352103" cy="352103"/>
            </a:xfrm>
            <a:custGeom>
              <a:avLst/>
              <a:gdLst/>
              <a:ahLst/>
              <a:cxnLst/>
              <a:rect l="l" t="t" r="r" b="b"/>
              <a:pathLst>
                <a:path w="11062" h="11062" extrusionOk="0">
                  <a:moveTo>
                    <a:pt x="6216" y="310"/>
                  </a:moveTo>
                  <a:cubicBezTo>
                    <a:pt x="6216" y="310"/>
                    <a:pt x="6240" y="310"/>
                    <a:pt x="6240" y="322"/>
                  </a:cubicBezTo>
                  <a:lnTo>
                    <a:pt x="6240" y="786"/>
                  </a:lnTo>
                  <a:cubicBezTo>
                    <a:pt x="6240" y="953"/>
                    <a:pt x="6335" y="1084"/>
                    <a:pt x="6502" y="1108"/>
                  </a:cubicBezTo>
                  <a:cubicBezTo>
                    <a:pt x="7025" y="1227"/>
                    <a:pt x="7514" y="1429"/>
                    <a:pt x="7966" y="1727"/>
                  </a:cubicBezTo>
                  <a:cubicBezTo>
                    <a:pt x="8022" y="1762"/>
                    <a:pt x="8086" y="1780"/>
                    <a:pt x="8150" y="1780"/>
                  </a:cubicBezTo>
                  <a:cubicBezTo>
                    <a:pt x="8236" y="1780"/>
                    <a:pt x="8321" y="1747"/>
                    <a:pt x="8383" y="1679"/>
                  </a:cubicBezTo>
                  <a:lnTo>
                    <a:pt x="8704" y="1346"/>
                  </a:lnTo>
                  <a:lnTo>
                    <a:pt x="8716" y="1346"/>
                  </a:lnTo>
                  <a:lnTo>
                    <a:pt x="9704" y="2334"/>
                  </a:lnTo>
                  <a:lnTo>
                    <a:pt x="9704" y="2346"/>
                  </a:lnTo>
                  <a:lnTo>
                    <a:pt x="9371" y="2679"/>
                  </a:lnTo>
                  <a:cubicBezTo>
                    <a:pt x="9252" y="2798"/>
                    <a:pt x="9240" y="2953"/>
                    <a:pt x="9335" y="3096"/>
                  </a:cubicBezTo>
                  <a:cubicBezTo>
                    <a:pt x="9609" y="3536"/>
                    <a:pt x="9823" y="4025"/>
                    <a:pt x="9943" y="4548"/>
                  </a:cubicBezTo>
                  <a:cubicBezTo>
                    <a:pt x="9966" y="4703"/>
                    <a:pt x="10109" y="4822"/>
                    <a:pt x="10264" y="4822"/>
                  </a:cubicBezTo>
                  <a:lnTo>
                    <a:pt x="10728" y="4822"/>
                  </a:lnTo>
                  <a:cubicBezTo>
                    <a:pt x="10728" y="4822"/>
                    <a:pt x="10752" y="4822"/>
                    <a:pt x="10752" y="4834"/>
                  </a:cubicBezTo>
                  <a:lnTo>
                    <a:pt x="10728" y="6239"/>
                  </a:lnTo>
                  <a:lnTo>
                    <a:pt x="10264" y="6239"/>
                  </a:lnTo>
                  <a:cubicBezTo>
                    <a:pt x="10109" y="6239"/>
                    <a:pt x="9966" y="6334"/>
                    <a:pt x="9943" y="6501"/>
                  </a:cubicBezTo>
                  <a:cubicBezTo>
                    <a:pt x="9823" y="7025"/>
                    <a:pt x="9633" y="7513"/>
                    <a:pt x="9335" y="7966"/>
                  </a:cubicBezTo>
                  <a:cubicBezTo>
                    <a:pt x="9240" y="8097"/>
                    <a:pt x="9252" y="8275"/>
                    <a:pt x="9371" y="8382"/>
                  </a:cubicBezTo>
                  <a:lnTo>
                    <a:pt x="9704" y="8704"/>
                  </a:lnTo>
                  <a:lnTo>
                    <a:pt x="9704" y="8716"/>
                  </a:lnTo>
                  <a:lnTo>
                    <a:pt x="8716" y="9704"/>
                  </a:lnTo>
                  <a:lnTo>
                    <a:pt x="8704" y="9704"/>
                  </a:lnTo>
                  <a:lnTo>
                    <a:pt x="8383" y="9370"/>
                  </a:lnTo>
                  <a:cubicBezTo>
                    <a:pt x="8317" y="9304"/>
                    <a:pt x="8236" y="9271"/>
                    <a:pt x="8155" y="9271"/>
                  </a:cubicBezTo>
                  <a:cubicBezTo>
                    <a:pt x="8090" y="9271"/>
                    <a:pt x="8024" y="9292"/>
                    <a:pt x="7966" y="9335"/>
                  </a:cubicBezTo>
                  <a:cubicBezTo>
                    <a:pt x="7514" y="9609"/>
                    <a:pt x="7025" y="9823"/>
                    <a:pt x="6502" y="9942"/>
                  </a:cubicBezTo>
                  <a:cubicBezTo>
                    <a:pt x="6359" y="9966"/>
                    <a:pt x="6240" y="10109"/>
                    <a:pt x="6240" y="10263"/>
                  </a:cubicBezTo>
                  <a:lnTo>
                    <a:pt x="6240" y="10728"/>
                  </a:lnTo>
                  <a:cubicBezTo>
                    <a:pt x="6240" y="10728"/>
                    <a:pt x="6240" y="10740"/>
                    <a:pt x="6216" y="10740"/>
                  </a:cubicBezTo>
                  <a:lnTo>
                    <a:pt x="4835" y="10740"/>
                  </a:lnTo>
                  <a:cubicBezTo>
                    <a:pt x="4835" y="10740"/>
                    <a:pt x="4823" y="10740"/>
                    <a:pt x="4823" y="10728"/>
                  </a:cubicBezTo>
                  <a:lnTo>
                    <a:pt x="4823" y="10263"/>
                  </a:lnTo>
                  <a:cubicBezTo>
                    <a:pt x="4823" y="10109"/>
                    <a:pt x="4716" y="9966"/>
                    <a:pt x="4549" y="9942"/>
                  </a:cubicBezTo>
                  <a:cubicBezTo>
                    <a:pt x="4037" y="9823"/>
                    <a:pt x="3537" y="9632"/>
                    <a:pt x="3096" y="9335"/>
                  </a:cubicBezTo>
                  <a:cubicBezTo>
                    <a:pt x="3037" y="9299"/>
                    <a:pt x="2977" y="9275"/>
                    <a:pt x="2918" y="9275"/>
                  </a:cubicBezTo>
                  <a:cubicBezTo>
                    <a:pt x="2823" y="9275"/>
                    <a:pt x="2751" y="9299"/>
                    <a:pt x="2680" y="9370"/>
                  </a:cubicBezTo>
                  <a:lnTo>
                    <a:pt x="2346" y="9704"/>
                  </a:lnTo>
                  <a:lnTo>
                    <a:pt x="2334" y="9704"/>
                  </a:lnTo>
                  <a:lnTo>
                    <a:pt x="1358" y="8716"/>
                  </a:lnTo>
                  <a:lnTo>
                    <a:pt x="1358" y="8704"/>
                  </a:lnTo>
                  <a:lnTo>
                    <a:pt x="1680" y="8382"/>
                  </a:lnTo>
                  <a:cubicBezTo>
                    <a:pt x="1799" y="8263"/>
                    <a:pt x="1811" y="8097"/>
                    <a:pt x="1727" y="7966"/>
                  </a:cubicBezTo>
                  <a:cubicBezTo>
                    <a:pt x="1441" y="7513"/>
                    <a:pt x="1239" y="7025"/>
                    <a:pt x="1120" y="6501"/>
                  </a:cubicBezTo>
                  <a:cubicBezTo>
                    <a:pt x="1084" y="6358"/>
                    <a:pt x="953" y="6239"/>
                    <a:pt x="787" y="6239"/>
                  </a:cubicBezTo>
                  <a:lnTo>
                    <a:pt x="322" y="6239"/>
                  </a:lnTo>
                  <a:cubicBezTo>
                    <a:pt x="322" y="6239"/>
                    <a:pt x="310" y="6239"/>
                    <a:pt x="310" y="6215"/>
                  </a:cubicBezTo>
                  <a:lnTo>
                    <a:pt x="310" y="4834"/>
                  </a:lnTo>
                  <a:cubicBezTo>
                    <a:pt x="310" y="4834"/>
                    <a:pt x="310" y="4822"/>
                    <a:pt x="322" y="4822"/>
                  </a:cubicBezTo>
                  <a:lnTo>
                    <a:pt x="787" y="4822"/>
                  </a:lnTo>
                  <a:cubicBezTo>
                    <a:pt x="953" y="4822"/>
                    <a:pt x="1084" y="4715"/>
                    <a:pt x="1120" y="4548"/>
                  </a:cubicBezTo>
                  <a:cubicBezTo>
                    <a:pt x="1239" y="4025"/>
                    <a:pt x="1430" y="3536"/>
                    <a:pt x="1727" y="3096"/>
                  </a:cubicBezTo>
                  <a:cubicBezTo>
                    <a:pt x="1811" y="2953"/>
                    <a:pt x="1799" y="2774"/>
                    <a:pt x="1680" y="2679"/>
                  </a:cubicBezTo>
                  <a:lnTo>
                    <a:pt x="1358" y="2346"/>
                  </a:lnTo>
                  <a:lnTo>
                    <a:pt x="1358" y="2334"/>
                  </a:lnTo>
                  <a:lnTo>
                    <a:pt x="2334" y="1346"/>
                  </a:lnTo>
                  <a:lnTo>
                    <a:pt x="2346" y="1346"/>
                  </a:lnTo>
                  <a:lnTo>
                    <a:pt x="2680" y="1679"/>
                  </a:lnTo>
                  <a:cubicBezTo>
                    <a:pt x="2748" y="1747"/>
                    <a:pt x="2832" y="1780"/>
                    <a:pt x="2916" y="1780"/>
                  </a:cubicBezTo>
                  <a:cubicBezTo>
                    <a:pt x="2978" y="1780"/>
                    <a:pt x="3041" y="1762"/>
                    <a:pt x="3096" y="1727"/>
                  </a:cubicBezTo>
                  <a:cubicBezTo>
                    <a:pt x="3537" y="1441"/>
                    <a:pt x="4037" y="1227"/>
                    <a:pt x="4549" y="1108"/>
                  </a:cubicBezTo>
                  <a:cubicBezTo>
                    <a:pt x="4704" y="1084"/>
                    <a:pt x="4823" y="953"/>
                    <a:pt x="4823" y="786"/>
                  </a:cubicBezTo>
                  <a:lnTo>
                    <a:pt x="4823" y="322"/>
                  </a:lnTo>
                  <a:cubicBezTo>
                    <a:pt x="4823" y="322"/>
                    <a:pt x="4823" y="310"/>
                    <a:pt x="4835" y="310"/>
                  </a:cubicBezTo>
                  <a:close/>
                  <a:moveTo>
                    <a:pt x="4835" y="0"/>
                  </a:moveTo>
                  <a:cubicBezTo>
                    <a:pt x="4656" y="0"/>
                    <a:pt x="4513" y="143"/>
                    <a:pt x="4513" y="322"/>
                  </a:cubicBezTo>
                  <a:lnTo>
                    <a:pt x="4513" y="786"/>
                  </a:lnTo>
                  <a:cubicBezTo>
                    <a:pt x="4513" y="786"/>
                    <a:pt x="4513" y="798"/>
                    <a:pt x="4489" y="798"/>
                  </a:cubicBezTo>
                  <a:cubicBezTo>
                    <a:pt x="3930" y="917"/>
                    <a:pt x="3406" y="1143"/>
                    <a:pt x="2930" y="1453"/>
                  </a:cubicBezTo>
                  <a:lnTo>
                    <a:pt x="2918" y="1453"/>
                  </a:lnTo>
                  <a:lnTo>
                    <a:pt x="2584" y="1131"/>
                  </a:lnTo>
                  <a:cubicBezTo>
                    <a:pt x="2519" y="1066"/>
                    <a:pt x="2436" y="1033"/>
                    <a:pt x="2351" y="1033"/>
                  </a:cubicBezTo>
                  <a:cubicBezTo>
                    <a:pt x="2266" y="1033"/>
                    <a:pt x="2180" y="1066"/>
                    <a:pt x="2108" y="1131"/>
                  </a:cubicBezTo>
                  <a:lnTo>
                    <a:pt x="1132" y="2108"/>
                  </a:lnTo>
                  <a:cubicBezTo>
                    <a:pt x="1001" y="2251"/>
                    <a:pt x="1001" y="2453"/>
                    <a:pt x="1132" y="2584"/>
                  </a:cubicBezTo>
                  <a:lnTo>
                    <a:pt x="1453" y="2917"/>
                  </a:lnTo>
                  <a:lnTo>
                    <a:pt x="1453" y="2929"/>
                  </a:lnTo>
                  <a:cubicBezTo>
                    <a:pt x="1144" y="3405"/>
                    <a:pt x="941" y="3941"/>
                    <a:pt x="799" y="4489"/>
                  </a:cubicBezTo>
                  <a:cubicBezTo>
                    <a:pt x="799" y="4489"/>
                    <a:pt x="799" y="4513"/>
                    <a:pt x="787" y="4513"/>
                  </a:cubicBezTo>
                  <a:lnTo>
                    <a:pt x="322" y="4513"/>
                  </a:lnTo>
                  <a:cubicBezTo>
                    <a:pt x="144" y="4513"/>
                    <a:pt x="1" y="4656"/>
                    <a:pt x="1" y="4834"/>
                  </a:cubicBezTo>
                  <a:lnTo>
                    <a:pt x="1" y="6215"/>
                  </a:lnTo>
                  <a:cubicBezTo>
                    <a:pt x="1" y="6394"/>
                    <a:pt x="144" y="6549"/>
                    <a:pt x="322" y="6549"/>
                  </a:cubicBezTo>
                  <a:lnTo>
                    <a:pt x="787" y="6549"/>
                  </a:lnTo>
                  <a:cubicBezTo>
                    <a:pt x="787" y="6549"/>
                    <a:pt x="799" y="6549"/>
                    <a:pt x="799" y="6561"/>
                  </a:cubicBezTo>
                  <a:cubicBezTo>
                    <a:pt x="918" y="7132"/>
                    <a:pt x="1144" y="7644"/>
                    <a:pt x="1453" y="8120"/>
                  </a:cubicBezTo>
                  <a:lnTo>
                    <a:pt x="1453" y="8144"/>
                  </a:lnTo>
                  <a:lnTo>
                    <a:pt x="1132" y="8466"/>
                  </a:lnTo>
                  <a:cubicBezTo>
                    <a:pt x="1001" y="8597"/>
                    <a:pt x="1001" y="8811"/>
                    <a:pt x="1132" y="8942"/>
                  </a:cubicBezTo>
                  <a:lnTo>
                    <a:pt x="2108" y="9930"/>
                  </a:lnTo>
                  <a:cubicBezTo>
                    <a:pt x="2180" y="9996"/>
                    <a:pt x="2266" y="10028"/>
                    <a:pt x="2351" y="10028"/>
                  </a:cubicBezTo>
                  <a:cubicBezTo>
                    <a:pt x="2436" y="10028"/>
                    <a:pt x="2519" y="9996"/>
                    <a:pt x="2584" y="9930"/>
                  </a:cubicBezTo>
                  <a:lnTo>
                    <a:pt x="2918" y="9597"/>
                  </a:lnTo>
                  <a:lnTo>
                    <a:pt x="2930" y="9597"/>
                  </a:lnTo>
                  <a:cubicBezTo>
                    <a:pt x="3406" y="9906"/>
                    <a:pt x="3942" y="10121"/>
                    <a:pt x="4489" y="10252"/>
                  </a:cubicBezTo>
                  <a:cubicBezTo>
                    <a:pt x="4489" y="10252"/>
                    <a:pt x="4513" y="10252"/>
                    <a:pt x="4513" y="10263"/>
                  </a:cubicBezTo>
                  <a:lnTo>
                    <a:pt x="4513" y="10728"/>
                  </a:lnTo>
                  <a:cubicBezTo>
                    <a:pt x="4513" y="10906"/>
                    <a:pt x="4656" y="11061"/>
                    <a:pt x="4835" y="11061"/>
                  </a:cubicBezTo>
                  <a:lnTo>
                    <a:pt x="6216" y="11061"/>
                  </a:lnTo>
                  <a:cubicBezTo>
                    <a:pt x="6394" y="11061"/>
                    <a:pt x="6549" y="10906"/>
                    <a:pt x="6549" y="10728"/>
                  </a:cubicBezTo>
                  <a:lnTo>
                    <a:pt x="6549" y="10263"/>
                  </a:lnTo>
                  <a:cubicBezTo>
                    <a:pt x="6549" y="10263"/>
                    <a:pt x="6549" y="10252"/>
                    <a:pt x="6561" y="10252"/>
                  </a:cubicBezTo>
                  <a:cubicBezTo>
                    <a:pt x="7133" y="10132"/>
                    <a:pt x="7645" y="9906"/>
                    <a:pt x="8121" y="9597"/>
                  </a:cubicBezTo>
                  <a:lnTo>
                    <a:pt x="8145" y="9597"/>
                  </a:lnTo>
                  <a:lnTo>
                    <a:pt x="8466" y="9930"/>
                  </a:lnTo>
                  <a:cubicBezTo>
                    <a:pt x="8532" y="9996"/>
                    <a:pt x="8618" y="10028"/>
                    <a:pt x="8704" y="10028"/>
                  </a:cubicBezTo>
                  <a:cubicBezTo>
                    <a:pt x="8791" y="10028"/>
                    <a:pt x="8877" y="9996"/>
                    <a:pt x="8942" y="9930"/>
                  </a:cubicBezTo>
                  <a:lnTo>
                    <a:pt x="9931" y="8942"/>
                  </a:lnTo>
                  <a:cubicBezTo>
                    <a:pt x="10062" y="8811"/>
                    <a:pt x="10062" y="8597"/>
                    <a:pt x="9931" y="8466"/>
                  </a:cubicBezTo>
                  <a:lnTo>
                    <a:pt x="9597" y="8144"/>
                  </a:lnTo>
                  <a:lnTo>
                    <a:pt x="9597" y="8120"/>
                  </a:lnTo>
                  <a:cubicBezTo>
                    <a:pt x="9919" y="7644"/>
                    <a:pt x="10121" y="7108"/>
                    <a:pt x="10252" y="6561"/>
                  </a:cubicBezTo>
                  <a:cubicBezTo>
                    <a:pt x="10252" y="6561"/>
                    <a:pt x="10252" y="6549"/>
                    <a:pt x="10264" y="6549"/>
                  </a:cubicBezTo>
                  <a:lnTo>
                    <a:pt x="10728" y="6549"/>
                  </a:lnTo>
                  <a:cubicBezTo>
                    <a:pt x="10907" y="6549"/>
                    <a:pt x="11062" y="6394"/>
                    <a:pt x="11062" y="6215"/>
                  </a:cubicBezTo>
                  <a:lnTo>
                    <a:pt x="11062" y="4834"/>
                  </a:lnTo>
                  <a:cubicBezTo>
                    <a:pt x="11062" y="4656"/>
                    <a:pt x="10907" y="4513"/>
                    <a:pt x="10728" y="4513"/>
                  </a:cubicBezTo>
                  <a:lnTo>
                    <a:pt x="10264" y="4513"/>
                  </a:lnTo>
                  <a:cubicBezTo>
                    <a:pt x="10264" y="4513"/>
                    <a:pt x="10252" y="4513"/>
                    <a:pt x="10252" y="4489"/>
                  </a:cubicBezTo>
                  <a:cubicBezTo>
                    <a:pt x="10133" y="3929"/>
                    <a:pt x="9907" y="3405"/>
                    <a:pt x="9597" y="2929"/>
                  </a:cubicBezTo>
                  <a:lnTo>
                    <a:pt x="9597" y="2917"/>
                  </a:lnTo>
                  <a:lnTo>
                    <a:pt x="9931" y="2584"/>
                  </a:lnTo>
                  <a:cubicBezTo>
                    <a:pt x="10062" y="2453"/>
                    <a:pt x="10062" y="2239"/>
                    <a:pt x="9931" y="2108"/>
                  </a:cubicBezTo>
                  <a:lnTo>
                    <a:pt x="8942" y="1131"/>
                  </a:lnTo>
                  <a:cubicBezTo>
                    <a:pt x="8877" y="1066"/>
                    <a:pt x="8791" y="1033"/>
                    <a:pt x="8704" y="1033"/>
                  </a:cubicBezTo>
                  <a:cubicBezTo>
                    <a:pt x="8618" y="1033"/>
                    <a:pt x="8532" y="1066"/>
                    <a:pt x="8466" y="1131"/>
                  </a:cubicBezTo>
                  <a:lnTo>
                    <a:pt x="8145" y="1453"/>
                  </a:lnTo>
                  <a:lnTo>
                    <a:pt x="8121" y="1453"/>
                  </a:lnTo>
                  <a:cubicBezTo>
                    <a:pt x="7645" y="1143"/>
                    <a:pt x="7109" y="941"/>
                    <a:pt x="6561" y="798"/>
                  </a:cubicBezTo>
                  <a:cubicBezTo>
                    <a:pt x="6561" y="798"/>
                    <a:pt x="6549" y="798"/>
                    <a:pt x="6549" y="786"/>
                  </a:cubicBezTo>
                  <a:lnTo>
                    <a:pt x="6549" y="322"/>
                  </a:lnTo>
                  <a:cubicBezTo>
                    <a:pt x="6549" y="143"/>
                    <a:pt x="6394" y="0"/>
                    <a:pt x="6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684;p82">
              <a:extLst>
                <a:ext uri="{FF2B5EF4-FFF2-40B4-BE49-F238E27FC236}">
                  <a16:creationId xmlns:a16="http://schemas.microsoft.com/office/drawing/2014/main" id="{A0BAE3F8-E30A-4981-81BE-2C15F055E3F7}"/>
                </a:ext>
              </a:extLst>
            </p:cNvPr>
            <p:cNvSpPr/>
            <p:nvPr/>
          </p:nvSpPr>
          <p:spPr>
            <a:xfrm>
              <a:off x="1885146" y="1578204"/>
              <a:ext cx="182322" cy="180603"/>
            </a:xfrm>
            <a:custGeom>
              <a:avLst/>
              <a:gdLst/>
              <a:ahLst/>
              <a:cxnLst/>
              <a:rect l="l" t="t" r="r" b="b"/>
              <a:pathLst>
                <a:path w="5728" h="5674" extrusionOk="0">
                  <a:moveTo>
                    <a:pt x="3502" y="0"/>
                  </a:moveTo>
                  <a:cubicBezTo>
                    <a:pt x="3438" y="0"/>
                    <a:pt x="3374" y="2"/>
                    <a:pt x="3311" y="6"/>
                  </a:cubicBezTo>
                  <a:cubicBezTo>
                    <a:pt x="2453" y="53"/>
                    <a:pt x="1644" y="411"/>
                    <a:pt x="1048" y="1018"/>
                  </a:cubicBezTo>
                  <a:cubicBezTo>
                    <a:pt x="441" y="1625"/>
                    <a:pt x="84" y="2435"/>
                    <a:pt x="36" y="3280"/>
                  </a:cubicBezTo>
                  <a:cubicBezTo>
                    <a:pt x="1" y="4125"/>
                    <a:pt x="263" y="4959"/>
                    <a:pt x="798" y="5614"/>
                  </a:cubicBezTo>
                  <a:cubicBezTo>
                    <a:pt x="834" y="5661"/>
                    <a:pt x="870" y="5673"/>
                    <a:pt x="917" y="5673"/>
                  </a:cubicBezTo>
                  <a:cubicBezTo>
                    <a:pt x="953" y="5673"/>
                    <a:pt x="989" y="5661"/>
                    <a:pt x="1025" y="5649"/>
                  </a:cubicBezTo>
                  <a:cubicBezTo>
                    <a:pt x="1096" y="5590"/>
                    <a:pt x="1096" y="5483"/>
                    <a:pt x="1048" y="5423"/>
                  </a:cubicBezTo>
                  <a:cubicBezTo>
                    <a:pt x="572" y="4828"/>
                    <a:pt x="322" y="4066"/>
                    <a:pt x="370" y="3304"/>
                  </a:cubicBezTo>
                  <a:cubicBezTo>
                    <a:pt x="417" y="2530"/>
                    <a:pt x="727" y="1804"/>
                    <a:pt x="1275" y="1256"/>
                  </a:cubicBezTo>
                  <a:cubicBezTo>
                    <a:pt x="1822" y="708"/>
                    <a:pt x="2560" y="375"/>
                    <a:pt x="3334" y="351"/>
                  </a:cubicBezTo>
                  <a:cubicBezTo>
                    <a:pt x="3397" y="347"/>
                    <a:pt x="3459" y="345"/>
                    <a:pt x="3521" y="345"/>
                  </a:cubicBezTo>
                  <a:cubicBezTo>
                    <a:pt x="4227" y="345"/>
                    <a:pt x="4895" y="592"/>
                    <a:pt x="5442" y="1030"/>
                  </a:cubicBezTo>
                  <a:cubicBezTo>
                    <a:pt x="5473" y="1055"/>
                    <a:pt x="5510" y="1068"/>
                    <a:pt x="5547" y="1068"/>
                  </a:cubicBezTo>
                  <a:cubicBezTo>
                    <a:pt x="5595" y="1068"/>
                    <a:pt x="5641" y="1046"/>
                    <a:pt x="5668" y="1006"/>
                  </a:cubicBezTo>
                  <a:cubicBezTo>
                    <a:pt x="5727" y="911"/>
                    <a:pt x="5716" y="815"/>
                    <a:pt x="5656" y="768"/>
                  </a:cubicBezTo>
                  <a:cubicBezTo>
                    <a:pt x="5050" y="272"/>
                    <a:pt x="4291" y="0"/>
                    <a:pt x="35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685;p82">
              <a:extLst>
                <a:ext uri="{FF2B5EF4-FFF2-40B4-BE49-F238E27FC236}">
                  <a16:creationId xmlns:a16="http://schemas.microsoft.com/office/drawing/2014/main" id="{C6B9BA56-ACBC-4A90-968D-F58C4350A7F4}"/>
                </a:ext>
              </a:extLst>
            </p:cNvPr>
            <p:cNvSpPr/>
            <p:nvPr/>
          </p:nvSpPr>
          <p:spPr>
            <a:xfrm>
              <a:off x="1923820" y="1610193"/>
              <a:ext cx="183054" cy="186874"/>
            </a:xfrm>
            <a:custGeom>
              <a:avLst/>
              <a:gdLst/>
              <a:ahLst/>
              <a:cxnLst/>
              <a:rect l="l" t="t" r="r" b="b"/>
              <a:pathLst>
                <a:path w="5751" h="5871" extrusionOk="0">
                  <a:moveTo>
                    <a:pt x="3310" y="358"/>
                  </a:moveTo>
                  <a:lnTo>
                    <a:pt x="3310" y="1025"/>
                  </a:lnTo>
                  <a:cubicBezTo>
                    <a:pt x="3310" y="1132"/>
                    <a:pt x="3274" y="1251"/>
                    <a:pt x="3227" y="1334"/>
                  </a:cubicBezTo>
                  <a:lnTo>
                    <a:pt x="3155" y="1501"/>
                  </a:lnTo>
                  <a:cubicBezTo>
                    <a:pt x="3143" y="1525"/>
                    <a:pt x="3143" y="1549"/>
                    <a:pt x="3143" y="1573"/>
                  </a:cubicBezTo>
                  <a:lnTo>
                    <a:pt x="3143" y="1918"/>
                  </a:lnTo>
                  <a:cubicBezTo>
                    <a:pt x="3143" y="2156"/>
                    <a:pt x="3048" y="2382"/>
                    <a:pt x="2869" y="2549"/>
                  </a:cubicBezTo>
                  <a:cubicBezTo>
                    <a:pt x="2691" y="2704"/>
                    <a:pt x="2477" y="2799"/>
                    <a:pt x="2226" y="2799"/>
                  </a:cubicBezTo>
                  <a:cubicBezTo>
                    <a:pt x="1774" y="2787"/>
                    <a:pt x="1381" y="2370"/>
                    <a:pt x="1381" y="1870"/>
                  </a:cubicBezTo>
                  <a:lnTo>
                    <a:pt x="1381" y="1573"/>
                  </a:lnTo>
                  <a:cubicBezTo>
                    <a:pt x="1381" y="1549"/>
                    <a:pt x="1381" y="1525"/>
                    <a:pt x="1369" y="1501"/>
                  </a:cubicBezTo>
                  <a:lnTo>
                    <a:pt x="1262" y="1311"/>
                  </a:lnTo>
                  <a:cubicBezTo>
                    <a:pt x="1238" y="1227"/>
                    <a:pt x="1203" y="1156"/>
                    <a:pt x="1203" y="1072"/>
                  </a:cubicBezTo>
                  <a:lnTo>
                    <a:pt x="1203" y="1049"/>
                  </a:lnTo>
                  <a:cubicBezTo>
                    <a:pt x="1203" y="668"/>
                    <a:pt x="1524" y="358"/>
                    <a:pt x="1905" y="358"/>
                  </a:cubicBezTo>
                  <a:close/>
                  <a:moveTo>
                    <a:pt x="1905" y="3049"/>
                  </a:moveTo>
                  <a:cubicBezTo>
                    <a:pt x="2012" y="3085"/>
                    <a:pt x="2119" y="3108"/>
                    <a:pt x="2238" y="3108"/>
                  </a:cubicBezTo>
                  <a:lnTo>
                    <a:pt x="2274" y="3108"/>
                  </a:lnTo>
                  <a:cubicBezTo>
                    <a:pt x="2393" y="3108"/>
                    <a:pt x="2512" y="3097"/>
                    <a:pt x="2631" y="3049"/>
                  </a:cubicBezTo>
                  <a:lnTo>
                    <a:pt x="2631" y="3049"/>
                  </a:lnTo>
                  <a:cubicBezTo>
                    <a:pt x="2619" y="3108"/>
                    <a:pt x="2631" y="3156"/>
                    <a:pt x="2655" y="3204"/>
                  </a:cubicBezTo>
                  <a:lnTo>
                    <a:pt x="2512" y="3335"/>
                  </a:lnTo>
                  <a:cubicBezTo>
                    <a:pt x="2441" y="3406"/>
                    <a:pt x="2357" y="3442"/>
                    <a:pt x="2262" y="3442"/>
                  </a:cubicBezTo>
                  <a:cubicBezTo>
                    <a:pt x="2179" y="3442"/>
                    <a:pt x="2084" y="3406"/>
                    <a:pt x="2012" y="3335"/>
                  </a:cubicBezTo>
                  <a:lnTo>
                    <a:pt x="1881" y="3204"/>
                  </a:lnTo>
                  <a:cubicBezTo>
                    <a:pt x="1893" y="3156"/>
                    <a:pt x="1905" y="3108"/>
                    <a:pt x="1905" y="3049"/>
                  </a:cubicBezTo>
                  <a:close/>
                  <a:moveTo>
                    <a:pt x="2810" y="3466"/>
                  </a:moveTo>
                  <a:cubicBezTo>
                    <a:pt x="2858" y="3501"/>
                    <a:pt x="2905" y="3513"/>
                    <a:pt x="2941" y="3525"/>
                  </a:cubicBezTo>
                  <a:lnTo>
                    <a:pt x="3524" y="3692"/>
                  </a:lnTo>
                  <a:cubicBezTo>
                    <a:pt x="3679" y="3739"/>
                    <a:pt x="3774" y="3870"/>
                    <a:pt x="3774" y="4037"/>
                  </a:cubicBezTo>
                  <a:lnTo>
                    <a:pt x="3774" y="5132"/>
                  </a:lnTo>
                  <a:lnTo>
                    <a:pt x="3822" y="5132"/>
                  </a:lnTo>
                  <a:cubicBezTo>
                    <a:pt x="3703" y="5204"/>
                    <a:pt x="3584" y="5263"/>
                    <a:pt x="3453" y="5311"/>
                  </a:cubicBezTo>
                  <a:lnTo>
                    <a:pt x="3453" y="4335"/>
                  </a:lnTo>
                  <a:cubicBezTo>
                    <a:pt x="3453" y="4240"/>
                    <a:pt x="3381" y="4168"/>
                    <a:pt x="3286" y="4168"/>
                  </a:cubicBezTo>
                  <a:cubicBezTo>
                    <a:pt x="3203" y="4168"/>
                    <a:pt x="3119" y="4240"/>
                    <a:pt x="3119" y="4335"/>
                  </a:cubicBezTo>
                  <a:lnTo>
                    <a:pt x="3119" y="5430"/>
                  </a:lnTo>
                  <a:cubicBezTo>
                    <a:pt x="2881" y="5502"/>
                    <a:pt x="2655" y="5537"/>
                    <a:pt x="2405" y="5549"/>
                  </a:cubicBezTo>
                  <a:lnTo>
                    <a:pt x="2262" y="5549"/>
                  </a:lnTo>
                  <a:cubicBezTo>
                    <a:pt x="1965" y="5549"/>
                    <a:pt x="1667" y="5502"/>
                    <a:pt x="1381" y="5430"/>
                  </a:cubicBezTo>
                  <a:lnTo>
                    <a:pt x="1381" y="4335"/>
                  </a:lnTo>
                  <a:cubicBezTo>
                    <a:pt x="1381" y="4240"/>
                    <a:pt x="1310" y="4168"/>
                    <a:pt x="1214" y="4168"/>
                  </a:cubicBezTo>
                  <a:cubicBezTo>
                    <a:pt x="1131" y="4168"/>
                    <a:pt x="1060" y="4240"/>
                    <a:pt x="1060" y="4335"/>
                  </a:cubicBezTo>
                  <a:lnTo>
                    <a:pt x="1060" y="5311"/>
                  </a:lnTo>
                  <a:cubicBezTo>
                    <a:pt x="941" y="5252"/>
                    <a:pt x="798" y="5192"/>
                    <a:pt x="679" y="5132"/>
                  </a:cubicBezTo>
                  <a:lnTo>
                    <a:pt x="679" y="4037"/>
                  </a:lnTo>
                  <a:cubicBezTo>
                    <a:pt x="679" y="3870"/>
                    <a:pt x="786" y="3739"/>
                    <a:pt x="941" y="3692"/>
                  </a:cubicBezTo>
                  <a:lnTo>
                    <a:pt x="1512" y="3525"/>
                  </a:lnTo>
                  <a:cubicBezTo>
                    <a:pt x="1560" y="3513"/>
                    <a:pt x="1619" y="3501"/>
                    <a:pt x="1655" y="3466"/>
                  </a:cubicBezTo>
                  <a:lnTo>
                    <a:pt x="1750" y="3573"/>
                  </a:lnTo>
                  <a:cubicBezTo>
                    <a:pt x="1893" y="3704"/>
                    <a:pt x="2072" y="3763"/>
                    <a:pt x="2226" y="3763"/>
                  </a:cubicBezTo>
                  <a:cubicBezTo>
                    <a:pt x="2405" y="3763"/>
                    <a:pt x="2572" y="3704"/>
                    <a:pt x="2703" y="3573"/>
                  </a:cubicBezTo>
                  <a:lnTo>
                    <a:pt x="2810" y="3466"/>
                  </a:lnTo>
                  <a:close/>
                  <a:moveTo>
                    <a:pt x="1893" y="1"/>
                  </a:moveTo>
                  <a:cubicBezTo>
                    <a:pt x="1322" y="1"/>
                    <a:pt x="869" y="465"/>
                    <a:pt x="869" y="1025"/>
                  </a:cubicBezTo>
                  <a:lnTo>
                    <a:pt x="869" y="1037"/>
                  </a:lnTo>
                  <a:cubicBezTo>
                    <a:pt x="869" y="1168"/>
                    <a:pt x="893" y="1311"/>
                    <a:pt x="953" y="1430"/>
                  </a:cubicBezTo>
                  <a:lnTo>
                    <a:pt x="1048" y="1596"/>
                  </a:lnTo>
                  <a:lnTo>
                    <a:pt x="1048" y="1858"/>
                  </a:lnTo>
                  <a:cubicBezTo>
                    <a:pt x="1048" y="2275"/>
                    <a:pt x="1250" y="2644"/>
                    <a:pt x="1560" y="2882"/>
                  </a:cubicBezTo>
                  <a:lnTo>
                    <a:pt x="1560" y="3037"/>
                  </a:lnTo>
                  <a:cubicBezTo>
                    <a:pt x="1560" y="3108"/>
                    <a:pt x="1500" y="3180"/>
                    <a:pt x="1429" y="3216"/>
                  </a:cubicBezTo>
                  <a:lnTo>
                    <a:pt x="845" y="3382"/>
                  </a:lnTo>
                  <a:cubicBezTo>
                    <a:pt x="548" y="3466"/>
                    <a:pt x="357" y="3739"/>
                    <a:pt x="357" y="4037"/>
                  </a:cubicBezTo>
                  <a:lnTo>
                    <a:pt x="357" y="4906"/>
                  </a:lnTo>
                  <a:cubicBezTo>
                    <a:pt x="333" y="4894"/>
                    <a:pt x="310" y="4859"/>
                    <a:pt x="286" y="4847"/>
                  </a:cubicBezTo>
                  <a:cubicBezTo>
                    <a:pt x="256" y="4822"/>
                    <a:pt x="220" y="4810"/>
                    <a:pt x="185" y="4810"/>
                  </a:cubicBezTo>
                  <a:cubicBezTo>
                    <a:pt x="135" y="4810"/>
                    <a:pt x="87" y="4834"/>
                    <a:pt x="60" y="4882"/>
                  </a:cubicBezTo>
                  <a:cubicBezTo>
                    <a:pt x="0" y="4954"/>
                    <a:pt x="12" y="5061"/>
                    <a:pt x="95" y="5097"/>
                  </a:cubicBezTo>
                  <a:cubicBezTo>
                    <a:pt x="702" y="5597"/>
                    <a:pt x="1476" y="5871"/>
                    <a:pt x="2262" y="5871"/>
                  </a:cubicBezTo>
                  <a:lnTo>
                    <a:pt x="2429" y="5871"/>
                  </a:lnTo>
                  <a:cubicBezTo>
                    <a:pt x="3286" y="5835"/>
                    <a:pt x="4096" y="5478"/>
                    <a:pt x="4691" y="4859"/>
                  </a:cubicBezTo>
                  <a:cubicBezTo>
                    <a:pt x="5298" y="4251"/>
                    <a:pt x="5655" y="3454"/>
                    <a:pt x="5703" y="2596"/>
                  </a:cubicBezTo>
                  <a:cubicBezTo>
                    <a:pt x="5751" y="1751"/>
                    <a:pt x="5477" y="918"/>
                    <a:pt x="4941" y="263"/>
                  </a:cubicBezTo>
                  <a:cubicBezTo>
                    <a:pt x="4908" y="223"/>
                    <a:pt x="4861" y="206"/>
                    <a:pt x="4815" y="206"/>
                  </a:cubicBezTo>
                  <a:cubicBezTo>
                    <a:pt x="4778" y="206"/>
                    <a:pt x="4742" y="218"/>
                    <a:pt x="4715" y="239"/>
                  </a:cubicBezTo>
                  <a:cubicBezTo>
                    <a:pt x="4643" y="299"/>
                    <a:pt x="4643" y="406"/>
                    <a:pt x="4691" y="465"/>
                  </a:cubicBezTo>
                  <a:cubicBezTo>
                    <a:pt x="5167" y="1061"/>
                    <a:pt x="5417" y="1811"/>
                    <a:pt x="5370" y="2573"/>
                  </a:cubicBezTo>
                  <a:cubicBezTo>
                    <a:pt x="5334" y="3347"/>
                    <a:pt x="5013" y="4073"/>
                    <a:pt x="4465" y="4632"/>
                  </a:cubicBezTo>
                  <a:cubicBezTo>
                    <a:pt x="4358" y="4728"/>
                    <a:pt x="4262" y="4823"/>
                    <a:pt x="4155" y="4906"/>
                  </a:cubicBezTo>
                  <a:lnTo>
                    <a:pt x="4155" y="4037"/>
                  </a:lnTo>
                  <a:cubicBezTo>
                    <a:pt x="4155" y="3739"/>
                    <a:pt x="3941" y="3466"/>
                    <a:pt x="3667" y="3382"/>
                  </a:cubicBezTo>
                  <a:lnTo>
                    <a:pt x="3084" y="3216"/>
                  </a:lnTo>
                  <a:cubicBezTo>
                    <a:pt x="3012" y="3180"/>
                    <a:pt x="2953" y="3120"/>
                    <a:pt x="2953" y="3037"/>
                  </a:cubicBezTo>
                  <a:lnTo>
                    <a:pt x="2953" y="2906"/>
                  </a:lnTo>
                  <a:cubicBezTo>
                    <a:pt x="3012" y="2858"/>
                    <a:pt x="3048" y="2823"/>
                    <a:pt x="3096" y="2763"/>
                  </a:cubicBezTo>
                  <a:cubicBezTo>
                    <a:pt x="3334" y="2549"/>
                    <a:pt x="3453" y="2227"/>
                    <a:pt x="3453" y="1906"/>
                  </a:cubicBezTo>
                  <a:lnTo>
                    <a:pt x="3453" y="1596"/>
                  </a:lnTo>
                  <a:lnTo>
                    <a:pt x="3512" y="1453"/>
                  </a:lnTo>
                  <a:cubicBezTo>
                    <a:pt x="3584" y="1311"/>
                    <a:pt x="3620" y="1156"/>
                    <a:pt x="3620" y="1001"/>
                  </a:cubicBezTo>
                  <a:lnTo>
                    <a:pt x="3620" y="168"/>
                  </a:lnTo>
                  <a:cubicBezTo>
                    <a:pt x="3620" y="72"/>
                    <a:pt x="3548" y="1"/>
                    <a:pt x="3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686;p82">
              <a:extLst>
                <a:ext uri="{FF2B5EF4-FFF2-40B4-BE49-F238E27FC236}">
                  <a16:creationId xmlns:a16="http://schemas.microsoft.com/office/drawing/2014/main" id="{57AB9977-2157-4695-98D6-D4F7023F8E7C}"/>
                </a:ext>
              </a:extLst>
            </p:cNvPr>
            <p:cNvSpPr/>
            <p:nvPr/>
          </p:nvSpPr>
          <p:spPr>
            <a:xfrm>
              <a:off x="1974207" y="1638617"/>
              <a:ext cx="43989" cy="15597"/>
            </a:xfrm>
            <a:custGeom>
              <a:avLst/>
              <a:gdLst/>
              <a:ahLst/>
              <a:cxnLst/>
              <a:rect l="l" t="t" r="r" b="b"/>
              <a:pathLst>
                <a:path w="1382" h="490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70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6"/>
                  </a:cubicBezTo>
                  <a:cubicBezTo>
                    <a:pt x="1382" y="322"/>
                    <a:pt x="1346" y="227"/>
                    <a:pt x="1275" y="191"/>
                  </a:cubicBezTo>
                  <a:cubicBezTo>
                    <a:pt x="905" y="1"/>
                    <a:pt x="19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558;p82">
            <a:extLst>
              <a:ext uri="{FF2B5EF4-FFF2-40B4-BE49-F238E27FC236}">
                <a16:creationId xmlns:a16="http://schemas.microsoft.com/office/drawing/2014/main" id="{AE475327-4B64-4C46-B376-3DE44B32AC74}"/>
              </a:ext>
            </a:extLst>
          </p:cNvPr>
          <p:cNvGrpSpPr/>
          <p:nvPr/>
        </p:nvGrpSpPr>
        <p:grpSpPr>
          <a:xfrm>
            <a:off x="7275457" y="2842915"/>
            <a:ext cx="685789" cy="704087"/>
            <a:chOff x="3235438" y="1970604"/>
            <a:chExt cx="354363" cy="354745"/>
          </a:xfrm>
        </p:grpSpPr>
        <p:sp>
          <p:nvSpPr>
            <p:cNvPr id="13" name="Google Shape;12559;p82">
              <a:extLst>
                <a:ext uri="{FF2B5EF4-FFF2-40B4-BE49-F238E27FC236}">
                  <a16:creationId xmlns:a16="http://schemas.microsoft.com/office/drawing/2014/main" id="{C3E89B67-CD4B-4A37-BCDC-76AE042A450C}"/>
                </a:ext>
              </a:extLst>
            </p:cNvPr>
            <p:cNvSpPr/>
            <p:nvPr/>
          </p:nvSpPr>
          <p:spPr>
            <a:xfrm>
              <a:off x="3235438" y="2125712"/>
              <a:ext cx="132667" cy="199288"/>
            </a:xfrm>
            <a:custGeom>
              <a:avLst/>
              <a:gdLst/>
              <a:ahLst/>
              <a:cxnLst/>
              <a:rect l="l" t="t" r="r" b="b"/>
              <a:pathLst>
                <a:path w="4168" h="6261" extrusionOk="0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60;p82">
              <a:extLst>
                <a:ext uri="{FF2B5EF4-FFF2-40B4-BE49-F238E27FC236}">
                  <a16:creationId xmlns:a16="http://schemas.microsoft.com/office/drawing/2014/main" id="{22C42485-AAC4-4CD4-A9F4-6FA0C4BF8134}"/>
                </a:ext>
              </a:extLst>
            </p:cNvPr>
            <p:cNvSpPr/>
            <p:nvPr/>
          </p:nvSpPr>
          <p:spPr>
            <a:xfrm>
              <a:off x="3257433" y="2292373"/>
              <a:ext cx="10249" cy="32626"/>
            </a:xfrm>
            <a:custGeom>
              <a:avLst/>
              <a:gdLst/>
              <a:ahLst/>
              <a:cxnLst/>
              <a:rect l="l" t="t" r="r" b="b"/>
              <a:pathLst>
                <a:path w="322" h="1025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61;p82">
              <a:extLst>
                <a:ext uri="{FF2B5EF4-FFF2-40B4-BE49-F238E27FC236}">
                  <a16:creationId xmlns:a16="http://schemas.microsoft.com/office/drawing/2014/main" id="{78FB125C-0B33-401D-B99B-DDA1D404FE59}"/>
                </a:ext>
              </a:extLst>
            </p:cNvPr>
            <p:cNvSpPr/>
            <p:nvPr/>
          </p:nvSpPr>
          <p:spPr>
            <a:xfrm>
              <a:off x="3335098" y="2292373"/>
              <a:ext cx="10281" cy="32626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62;p82">
              <a:extLst>
                <a:ext uri="{FF2B5EF4-FFF2-40B4-BE49-F238E27FC236}">
                  <a16:creationId xmlns:a16="http://schemas.microsoft.com/office/drawing/2014/main" id="{6F7C5227-3451-4ADC-BD5C-987310DE38DD}"/>
                </a:ext>
              </a:extLst>
            </p:cNvPr>
            <p:cNvSpPr/>
            <p:nvPr/>
          </p:nvSpPr>
          <p:spPr>
            <a:xfrm>
              <a:off x="3490110" y="2163685"/>
              <a:ext cx="55734" cy="18430"/>
            </a:xfrm>
            <a:custGeom>
              <a:avLst/>
              <a:gdLst/>
              <a:ahLst/>
              <a:cxnLst/>
              <a:rect l="l" t="t" r="r" b="b"/>
              <a:pathLst>
                <a:path w="1751" h="579" extrusionOk="0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63;p82">
              <a:extLst>
                <a:ext uri="{FF2B5EF4-FFF2-40B4-BE49-F238E27FC236}">
                  <a16:creationId xmlns:a16="http://schemas.microsoft.com/office/drawing/2014/main" id="{05DF6C99-7897-4916-BB65-9FC84FB8546B}"/>
                </a:ext>
              </a:extLst>
            </p:cNvPr>
            <p:cNvSpPr/>
            <p:nvPr/>
          </p:nvSpPr>
          <p:spPr>
            <a:xfrm>
              <a:off x="3445771" y="2131664"/>
              <a:ext cx="144031" cy="192953"/>
            </a:xfrm>
            <a:custGeom>
              <a:avLst/>
              <a:gdLst/>
              <a:ahLst/>
              <a:cxnLst/>
              <a:rect l="l" t="t" r="r" b="b"/>
              <a:pathLst>
                <a:path w="4525" h="6062" extrusionOk="0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64;p82">
              <a:extLst>
                <a:ext uri="{FF2B5EF4-FFF2-40B4-BE49-F238E27FC236}">
                  <a16:creationId xmlns:a16="http://schemas.microsoft.com/office/drawing/2014/main" id="{FB7A7DFE-BF25-4E85-9B33-B512C53E34EB}"/>
                </a:ext>
              </a:extLst>
            </p:cNvPr>
            <p:cNvSpPr/>
            <p:nvPr/>
          </p:nvSpPr>
          <p:spPr>
            <a:xfrm>
              <a:off x="3473813" y="2287058"/>
              <a:ext cx="10631" cy="38291"/>
            </a:xfrm>
            <a:custGeom>
              <a:avLst/>
              <a:gdLst/>
              <a:ahLst/>
              <a:cxnLst/>
              <a:rect l="l" t="t" r="r" b="b"/>
              <a:pathLst>
                <a:path w="334" h="120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65;p82">
              <a:extLst>
                <a:ext uri="{FF2B5EF4-FFF2-40B4-BE49-F238E27FC236}">
                  <a16:creationId xmlns:a16="http://schemas.microsoft.com/office/drawing/2014/main" id="{4F26A43C-9440-4A3B-9968-263CABC7C444}"/>
                </a:ext>
              </a:extLst>
            </p:cNvPr>
            <p:cNvSpPr/>
            <p:nvPr/>
          </p:nvSpPr>
          <p:spPr>
            <a:xfrm>
              <a:off x="3551128" y="2287058"/>
              <a:ext cx="10249" cy="38291"/>
            </a:xfrm>
            <a:custGeom>
              <a:avLst/>
              <a:gdLst/>
              <a:ahLst/>
              <a:cxnLst/>
              <a:rect l="l" t="t" r="r" b="b"/>
              <a:pathLst>
                <a:path w="322" h="120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66;p82">
              <a:extLst>
                <a:ext uri="{FF2B5EF4-FFF2-40B4-BE49-F238E27FC236}">
                  <a16:creationId xmlns:a16="http://schemas.microsoft.com/office/drawing/2014/main" id="{1F4465C5-4E3B-4363-BDCB-840E8DE296FD}"/>
                </a:ext>
              </a:extLst>
            </p:cNvPr>
            <p:cNvSpPr/>
            <p:nvPr/>
          </p:nvSpPr>
          <p:spPr>
            <a:xfrm>
              <a:off x="3290377" y="1970604"/>
              <a:ext cx="221378" cy="185346"/>
            </a:xfrm>
            <a:custGeom>
              <a:avLst/>
              <a:gdLst/>
              <a:ahLst/>
              <a:cxnLst/>
              <a:rect l="l" t="t" r="r" b="b"/>
              <a:pathLst>
                <a:path w="6955" h="5823" extrusionOk="0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67;p82">
              <a:extLst>
                <a:ext uri="{FF2B5EF4-FFF2-40B4-BE49-F238E27FC236}">
                  <a16:creationId xmlns:a16="http://schemas.microsoft.com/office/drawing/2014/main" id="{8A1158BF-7D61-4CC1-84BA-A3737906F802}"/>
                </a:ext>
              </a:extLst>
            </p:cNvPr>
            <p:cNvSpPr/>
            <p:nvPr/>
          </p:nvSpPr>
          <p:spPr>
            <a:xfrm>
              <a:off x="3329432" y="2004344"/>
              <a:ext cx="26928" cy="10249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68;p82">
              <a:extLst>
                <a:ext uri="{FF2B5EF4-FFF2-40B4-BE49-F238E27FC236}">
                  <a16:creationId xmlns:a16="http://schemas.microsoft.com/office/drawing/2014/main" id="{3C942D3C-3710-46F2-A850-DE6AB1BEA82F}"/>
                </a:ext>
              </a:extLst>
            </p:cNvPr>
            <p:cNvSpPr/>
            <p:nvPr/>
          </p:nvSpPr>
          <p:spPr>
            <a:xfrm>
              <a:off x="3368074" y="200434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69;p82">
              <a:extLst>
                <a:ext uri="{FF2B5EF4-FFF2-40B4-BE49-F238E27FC236}">
                  <a16:creationId xmlns:a16="http://schemas.microsoft.com/office/drawing/2014/main" id="{87506894-EFAB-4523-BD03-FA8D5311C11A}"/>
                </a:ext>
              </a:extLst>
            </p:cNvPr>
            <p:cNvSpPr/>
            <p:nvPr/>
          </p:nvSpPr>
          <p:spPr>
            <a:xfrm>
              <a:off x="3329432" y="2031622"/>
              <a:ext cx="121304" cy="10631"/>
            </a:xfrm>
            <a:custGeom>
              <a:avLst/>
              <a:gdLst/>
              <a:ahLst/>
              <a:cxnLst/>
              <a:rect l="l" t="t" r="r" b="b"/>
              <a:pathLst>
                <a:path w="381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70;p82">
              <a:extLst>
                <a:ext uri="{FF2B5EF4-FFF2-40B4-BE49-F238E27FC236}">
                  <a16:creationId xmlns:a16="http://schemas.microsoft.com/office/drawing/2014/main" id="{550D544A-F67D-423B-9A47-E684E0C40C2F}"/>
                </a:ext>
              </a:extLst>
            </p:cNvPr>
            <p:cNvSpPr/>
            <p:nvPr/>
          </p:nvSpPr>
          <p:spPr>
            <a:xfrm>
              <a:off x="3329432" y="2059664"/>
              <a:ext cx="82249" cy="10663"/>
            </a:xfrm>
            <a:custGeom>
              <a:avLst/>
              <a:gdLst/>
              <a:ahLst/>
              <a:cxnLst/>
              <a:rect l="l" t="t" r="r" b="b"/>
              <a:pathLst>
                <a:path w="2584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571;p82">
              <a:extLst>
                <a:ext uri="{FF2B5EF4-FFF2-40B4-BE49-F238E27FC236}">
                  <a16:creationId xmlns:a16="http://schemas.microsoft.com/office/drawing/2014/main" id="{EADA26B9-94CC-42E9-9EE0-4425DDFF73AD}"/>
                </a:ext>
              </a:extLst>
            </p:cNvPr>
            <p:cNvSpPr/>
            <p:nvPr/>
          </p:nvSpPr>
          <p:spPr>
            <a:xfrm>
              <a:off x="3423777" y="2059664"/>
              <a:ext cx="26960" cy="10663"/>
            </a:xfrm>
            <a:custGeom>
              <a:avLst/>
              <a:gdLst/>
              <a:ahLst/>
              <a:cxnLst/>
              <a:rect l="l" t="t" r="r" b="b"/>
              <a:pathLst>
                <a:path w="847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2357;p82">
            <a:extLst>
              <a:ext uri="{FF2B5EF4-FFF2-40B4-BE49-F238E27FC236}">
                <a16:creationId xmlns:a16="http://schemas.microsoft.com/office/drawing/2014/main" id="{08F45F78-F3E6-451D-A1D8-B6B67C699188}"/>
              </a:ext>
            </a:extLst>
          </p:cNvPr>
          <p:cNvGrpSpPr/>
          <p:nvPr/>
        </p:nvGrpSpPr>
        <p:grpSpPr>
          <a:xfrm>
            <a:off x="7307713" y="4582027"/>
            <a:ext cx="664461" cy="699673"/>
            <a:chOff x="6069423" y="2891892"/>
            <a:chExt cx="362321" cy="364231"/>
          </a:xfrm>
        </p:grpSpPr>
        <p:sp>
          <p:nvSpPr>
            <p:cNvPr id="27" name="Google Shape;12358;p82">
              <a:extLst>
                <a:ext uri="{FF2B5EF4-FFF2-40B4-BE49-F238E27FC236}">
                  <a16:creationId xmlns:a16="http://schemas.microsoft.com/office/drawing/2014/main" id="{6080A4CD-67D9-458F-B44C-776AFCE36783}"/>
                </a:ext>
              </a:extLst>
            </p:cNvPr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359;p82">
              <a:extLst>
                <a:ext uri="{FF2B5EF4-FFF2-40B4-BE49-F238E27FC236}">
                  <a16:creationId xmlns:a16="http://schemas.microsoft.com/office/drawing/2014/main" id="{9554307D-8BB5-4487-B21A-1D92E5A25A97}"/>
                </a:ext>
              </a:extLst>
            </p:cNvPr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360;p82">
              <a:extLst>
                <a:ext uri="{FF2B5EF4-FFF2-40B4-BE49-F238E27FC236}">
                  <a16:creationId xmlns:a16="http://schemas.microsoft.com/office/drawing/2014/main" id="{E8C8CAB7-3F67-494C-BC97-4A2616DBCE54}"/>
                </a:ext>
              </a:extLst>
            </p:cNvPr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361;p82">
              <a:extLst>
                <a:ext uri="{FF2B5EF4-FFF2-40B4-BE49-F238E27FC236}">
                  <a16:creationId xmlns:a16="http://schemas.microsoft.com/office/drawing/2014/main" id="{711547E0-1839-48B8-BC88-3AFFAB7304A7}"/>
                </a:ext>
              </a:extLst>
            </p:cNvPr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362;p82">
              <a:extLst>
                <a:ext uri="{FF2B5EF4-FFF2-40B4-BE49-F238E27FC236}">
                  <a16:creationId xmlns:a16="http://schemas.microsoft.com/office/drawing/2014/main" id="{D6B85F8D-E99C-4BB6-B5A9-A464279014FB}"/>
                </a:ext>
              </a:extLst>
            </p:cNvPr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363;p82">
              <a:extLst>
                <a:ext uri="{FF2B5EF4-FFF2-40B4-BE49-F238E27FC236}">
                  <a16:creationId xmlns:a16="http://schemas.microsoft.com/office/drawing/2014/main" id="{CF5D269F-6CCC-4FD8-8DDE-00847DB77754}"/>
                </a:ext>
              </a:extLst>
            </p:cNvPr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Текст 2">
            <a:extLst>
              <a:ext uri="{FF2B5EF4-FFF2-40B4-BE49-F238E27FC236}">
                <a16:creationId xmlns:a16="http://schemas.microsoft.com/office/drawing/2014/main" id="{05FB8436-00CE-45DF-A809-DF7CDA79BDC9}"/>
              </a:ext>
            </a:extLst>
          </p:cNvPr>
          <p:cNvSpPr txBox="1">
            <a:spLocks/>
          </p:cNvSpPr>
          <p:nvPr/>
        </p:nvSpPr>
        <p:spPr>
          <a:xfrm>
            <a:off x="8135093" y="882547"/>
            <a:ext cx="2617445" cy="2971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/>
              <a:t>Трудоемкость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9F5CFE7A-47E6-4F64-98BF-A435721DB775}"/>
              </a:ext>
            </a:extLst>
          </p:cNvPr>
          <p:cNvSpPr txBox="1">
            <a:spLocks/>
          </p:cNvSpPr>
          <p:nvPr/>
        </p:nvSpPr>
        <p:spPr>
          <a:xfrm>
            <a:off x="6348037" y="1501268"/>
            <a:ext cx="2617445" cy="2971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F53BD777-7508-4CAF-82AB-00B2C3477417}"/>
              </a:ext>
            </a:extLst>
          </p:cNvPr>
          <p:cNvSpPr txBox="1">
            <a:spLocks/>
          </p:cNvSpPr>
          <p:nvPr/>
        </p:nvSpPr>
        <p:spPr>
          <a:xfrm>
            <a:off x="9787806" y="1504251"/>
            <a:ext cx="2617445" cy="2971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/>
              <a:t>Объемы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600DD407-E1E6-422C-8DA3-CF8A835D00B2}"/>
              </a:ext>
            </a:extLst>
          </p:cNvPr>
          <p:cNvSpPr txBox="1">
            <a:spLocks/>
          </p:cNvSpPr>
          <p:nvPr/>
        </p:nvSpPr>
        <p:spPr>
          <a:xfrm>
            <a:off x="7169947" y="1516091"/>
            <a:ext cx="1115637" cy="2971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/>
              <a:t>Коллизии 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397D0631-EE5B-491E-A106-33425658FDBE}"/>
              </a:ext>
            </a:extLst>
          </p:cNvPr>
          <p:cNvSpPr txBox="1">
            <a:spLocks/>
          </p:cNvSpPr>
          <p:nvPr/>
        </p:nvSpPr>
        <p:spPr>
          <a:xfrm>
            <a:off x="8088440" y="3114126"/>
            <a:ext cx="2617445" cy="2971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/>
              <a:t>Координация</a:t>
            </a:r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B6931D5A-15BB-4138-A978-8941DAE3C1AC}"/>
              </a:ext>
            </a:extLst>
          </p:cNvPr>
          <p:cNvSpPr txBox="1">
            <a:spLocks/>
          </p:cNvSpPr>
          <p:nvPr/>
        </p:nvSpPr>
        <p:spPr>
          <a:xfrm>
            <a:off x="8088440" y="4826655"/>
            <a:ext cx="2617445" cy="2971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/>
              <a:t>Устаревший метод</a:t>
            </a:r>
          </a:p>
        </p:txBody>
      </p:sp>
      <p:sp>
        <p:nvSpPr>
          <p:cNvPr id="40" name="Номер слайда 8">
            <a:extLst>
              <a:ext uri="{FF2B5EF4-FFF2-40B4-BE49-F238E27FC236}">
                <a16:creationId xmlns:a16="http://schemas.microsoft.com/office/drawing/2014/main" id="{AADB0CE9-9049-4782-B254-917E513C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214" y="6154994"/>
            <a:ext cx="2743200" cy="703006"/>
          </a:xfrm>
        </p:spPr>
        <p:txBody>
          <a:bodyPr/>
          <a:lstStyle/>
          <a:p>
            <a:fld id="{21E73304-BBF3-4991-A2C3-AAD58174BAA4}" type="slidenum">
              <a:rPr lang="ru-RU" sz="2000" smtClean="0"/>
              <a:pPr/>
              <a:t>3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955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25E34A0B-1127-4034-B313-AF6D3D45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ТИМ в АБД сейчас</a:t>
            </a: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1F35AD6-723B-4D2E-885C-5CD546AA82B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2694177" y="2646642"/>
            <a:ext cx="1169109" cy="26363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00" dirty="0"/>
              <a:t>Итерации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42E168-E27D-424F-B27A-3375E0A9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3304-BBF3-4991-A2C3-AAD58174BAA4}" type="slidenum">
              <a:rPr lang="ru-RU" sz="2000" smtClean="0"/>
              <a:pPr/>
              <a:t>4</a:t>
            </a:fld>
            <a:endParaRPr lang="ru-RU" sz="200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DF82-F66F-4FE5-A0CF-44C99D795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2" y="1648505"/>
            <a:ext cx="11845414" cy="942975"/>
          </a:xfrm>
          <a:prstGeom prst="rect">
            <a:avLst/>
          </a:prstGeom>
        </p:spPr>
      </p:pic>
      <p:sp>
        <p:nvSpPr>
          <p:cNvPr id="42" name="Текст 35">
            <a:extLst>
              <a:ext uri="{FF2B5EF4-FFF2-40B4-BE49-F238E27FC236}">
                <a16:creationId xmlns:a16="http://schemas.microsoft.com/office/drawing/2014/main" id="{2733F6BD-A684-490D-A762-C1D41E047213}"/>
              </a:ext>
            </a:extLst>
          </p:cNvPr>
          <p:cNvSpPr txBox="1">
            <a:spLocks/>
          </p:cNvSpPr>
          <p:nvPr/>
        </p:nvSpPr>
        <p:spPr>
          <a:xfrm>
            <a:off x="5014608" y="2470280"/>
            <a:ext cx="1545723" cy="75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Коллизии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Объёмы</a:t>
            </a:r>
          </a:p>
          <a:p>
            <a:pPr>
              <a:lnSpc>
                <a:spcPct val="120000"/>
              </a:lnSpc>
            </a:pPr>
            <a:endParaRPr lang="ru-RU" sz="1200" dirty="0"/>
          </a:p>
        </p:txBody>
      </p:sp>
      <p:sp>
        <p:nvSpPr>
          <p:cNvPr id="9" name="Текст 35">
            <a:extLst>
              <a:ext uri="{FF2B5EF4-FFF2-40B4-BE49-F238E27FC236}">
                <a16:creationId xmlns:a16="http://schemas.microsoft.com/office/drawing/2014/main" id="{8CF30E55-E4DC-4C62-B06A-14F092679669}"/>
              </a:ext>
            </a:extLst>
          </p:cNvPr>
          <p:cNvSpPr txBox="1">
            <a:spLocks/>
          </p:cNvSpPr>
          <p:nvPr/>
        </p:nvSpPr>
        <p:spPr>
          <a:xfrm>
            <a:off x="9146217" y="2461656"/>
            <a:ext cx="1539623" cy="2078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Монтаж;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Количество;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VR-</a:t>
            </a:r>
            <a:r>
              <a:rPr lang="ru-RU" sz="1200" dirty="0"/>
              <a:t>планшет;</a:t>
            </a:r>
          </a:p>
        </p:txBody>
      </p:sp>
      <p:sp>
        <p:nvSpPr>
          <p:cNvPr id="10" name="Текст 35">
            <a:extLst>
              <a:ext uri="{FF2B5EF4-FFF2-40B4-BE49-F238E27FC236}">
                <a16:creationId xmlns:a16="http://schemas.microsoft.com/office/drawing/2014/main" id="{DC7B467C-914C-4A73-AEF8-F1581438399D}"/>
              </a:ext>
            </a:extLst>
          </p:cNvPr>
          <p:cNvSpPr txBox="1">
            <a:spLocks/>
          </p:cNvSpPr>
          <p:nvPr/>
        </p:nvSpPr>
        <p:spPr>
          <a:xfrm>
            <a:off x="7418225" y="2470280"/>
            <a:ext cx="1360625" cy="27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err="1"/>
              <a:t>Рендеры</a:t>
            </a:r>
            <a:endParaRPr lang="ru-RU" sz="1200" dirty="0"/>
          </a:p>
        </p:txBody>
      </p:sp>
      <p:grpSp>
        <p:nvGrpSpPr>
          <p:cNvPr id="11" name="Google Shape;10947;p79">
            <a:extLst>
              <a:ext uri="{FF2B5EF4-FFF2-40B4-BE49-F238E27FC236}">
                <a16:creationId xmlns:a16="http://schemas.microsoft.com/office/drawing/2014/main" id="{47901BF7-371D-42F4-B100-2948E61E84EB}"/>
              </a:ext>
            </a:extLst>
          </p:cNvPr>
          <p:cNvGrpSpPr/>
          <p:nvPr/>
        </p:nvGrpSpPr>
        <p:grpSpPr>
          <a:xfrm>
            <a:off x="2437893" y="2576314"/>
            <a:ext cx="367013" cy="331278"/>
            <a:chOff x="3522521" y="1975857"/>
            <a:chExt cx="367013" cy="331278"/>
          </a:xfrm>
        </p:grpSpPr>
        <p:sp>
          <p:nvSpPr>
            <p:cNvPr id="12" name="Google Shape;10948;p79">
              <a:extLst>
                <a:ext uri="{FF2B5EF4-FFF2-40B4-BE49-F238E27FC236}">
                  <a16:creationId xmlns:a16="http://schemas.microsoft.com/office/drawing/2014/main" id="{D41D6058-DB11-4FF5-ADBB-30BF9F182F8A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949;p79">
              <a:extLst>
                <a:ext uri="{FF2B5EF4-FFF2-40B4-BE49-F238E27FC236}">
                  <a16:creationId xmlns:a16="http://schemas.microsoft.com/office/drawing/2014/main" id="{E5B6F6AB-4393-451D-842C-4FBE19CDCD62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950;p79">
              <a:extLst>
                <a:ext uri="{FF2B5EF4-FFF2-40B4-BE49-F238E27FC236}">
                  <a16:creationId xmlns:a16="http://schemas.microsoft.com/office/drawing/2014/main" id="{C6B94153-2E30-419F-9164-37164D3F6327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951;p79">
              <a:extLst>
                <a:ext uri="{FF2B5EF4-FFF2-40B4-BE49-F238E27FC236}">
                  <a16:creationId xmlns:a16="http://schemas.microsoft.com/office/drawing/2014/main" id="{68BB58FB-2A6C-4E5D-A7DD-E2AD9ED3E0DF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952;p79">
              <a:extLst>
                <a:ext uri="{FF2B5EF4-FFF2-40B4-BE49-F238E27FC236}">
                  <a16:creationId xmlns:a16="http://schemas.microsoft.com/office/drawing/2014/main" id="{8393979C-5890-4A47-9AEB-71BA08F9EB7E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953;p79">
              <a:extLst>
                <a:ext uri="{FF2B5EF4-FFF2-40B4-BE49-F238E27FC236}">
                  <a16:creationId xmlns:a16="http://schemas.microsoft.com/office/drawing/2014/main" id="{3FC45E6A-10CA-4FB9-BE96-4845D8A8C187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954;p79">
              <a:extLst>
                <a:ext uri="{FF2B5EF4-FFF2-40B4-BE49-F238E27FC236}">
                  <a16:creationId xmlns:a16="http://schemas.microsoft.com/office/drawing/2014/main" id="{81CEBC2D-F1DF-4DD4-B42E-1E988DCF2D8D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9768;p78">
            <a:extLst>
              <a:ext uri="{FF2B5EF4-FFF2-40B4-BE49-F238E27FC236}">
                <a16:creationId xmlns:a16="http://schemas.microsoft.com/office/drawing/2014/main" id="{A987E176-A512-403A-93E6-0C13B56A1939}"/>
              </a:ext>
            </a:extLst>
          </p:cNvPr>
          <p:cNvSpPr/>
          <p:nvPr/>
        </p:nvSpPr>
        <p:spPr>
          <a:xfrm>
            <a:off x="4849416" y="2416382"/>
            <a:ext cx="368371" cy="368340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9708;p78">
            <a:extLst>
              <a:ext uri="{FF2B5EF4-FFF2-40B4-BE49-F238E27FC236}">
                <a16:creationId xmlns:a16="http://schemas.microsoft.com/office/drawing/2014/main" id="{99525A2F-1FE3-4060-8C7C-90AE68AD5DA2}"/>
              </a:ext>
            </a:extLst>
          </p:cNvPr>
          <p:cNvGrpSpPr/>
          <p:nvPr/>
        </p:nvGrpSpPr>
        <p:grpSpPr>
          <a:xfrm>
            <a:off x="4849416" y="2881259"/>
            <a:ext cx="368371" cy="452973"/>
            <a:chOff x="5377363" y="1516169"/>
            <a:chExt cx="257357" cy="356627"/>
          </a:xfrm>
        </p:grpSpPr>
        <p:sp>
          <p:nvSpPr>
            <p:cNvPr id="21" name="Google Shape;9709;p78">
              <a:extLst>
                <a:ext uri="{FF2B5EF4-FFF2-40B4-BE49-F238E27FC236}">
                  <a16:creationId xmlns:a16="http://schemas.microsoft.com/office/drawing/2014/main" id="{7B3535AD-6C96-4DC6-B776-CFCD09D78287}"/>
                </a:ext>
              </a:extLst>
            </p:cNvPr>
            <p:cNvSpPr/>
            <p:nvPr/>
          </p:nvSpPr>
          <p:spPr>
            <a:xfrm>
              <a:off x="5377363" y="1516169"/>
              <a:ext cx="257357" cy="356627"/>
            </a:xfrm>
            <a:custGeom>
              <a:avLst/>
              <a:gdLst/>
              <a:ahLst/>
              <a:cxnLst/>
              <a:rect l="l" t="t" r="r" b="b"/>
              <a:pathLst>
                <a:path w="8086" h="11205" extrusionOk="0">
                  <a:moveTo>
                    <a:pt x="4073" y="334"/>
                  </a:moveTo>
                  <a:cubicBezTo>
                    <a:pt x="4263" y="334"/>
                    <a:pt x="4430" y="441"/>
                    <a:pt x="4525" y="608"/>
                  </a:cubicBezTo>
                  <a:cubicBezTo>
                    <a:pt x="4561" y="656"/>
                    <a:pt x="4620" y="679"/>
                    <a:pt x="4680" y="679"/>
                  </a:cubicBezTo>
                  <a:lnTo>
                    <a:pt x="5299" y="679"/>
                  </a:lnTo>
                  <a:cubicBezTo>
                    <a:pt x="5406" y="679"/>
                    <a:pt x="5490" y="775"/>
                    <a:pt x="5490" y="870"/>
                  </a:cubicBezTo>
                  <a:lnTo>
                    <a:pt x="5490" y="1406"/>
                  </a:lnTo>
                  <a:lnTo>
                    <a:pt x="2668" y="1406"/>
                  </a:lnTo>
                  <a:lnTo>
                    <a:pt x="2668" y="870"/>
                  </a:lnTo>
                  <a:lnTo>
                    <a:pt x="2644" y="870"/>
                  </a:lnTo>
                  <a:cubicBezTo>
                    <a:pt x="2644" y="775"/>
                    <a:pt x="2727" y="679"/>
                    <a:pt x="2835" y="679"/>
                  </a:cubicBezTo>
                  <a:lnTo>
                    <a:pt x="3454" y="679"/>
                  </a:lnTo>
                  <a:cubicBezTo>
                    <a:pt x="3513" y="679"/>
                    <a:pt x="3573" y="656"/>
                    <a:pt x="3608" y="608"/>
                  </a:cubicBezTo>
                  <a:cubicBezTo>
                    <a:pt x="3716" y="441"/>
                    <a:pt x="3870" y="334"/>
                    <a:pt x="4073" y="334"/>
                  </a:cubicBezTo>
                  <a:close/>
                  <a:moveTo>
                    <a:pt x="7395" y="1037"/>
                  </a:moveTo>
                  <a:cubicBezTo>
                    <a:pt x="7597" y="1037"/>
                    <a:pt x="7764" y="1203"/>
                    <a:pt x="7764" y="1394"/>
                  </a:cubicBezTo>
                  <a:lnTo>
                    <a:pt x="7764" y="10514"/>
                  </a:lnTo>
                  <a:cubicBezTo>
                    <a:pt x="7764" y="10716"/>
                    <a:pt x="7597" y="10871"/>
                    <a:pt x="7395" y="10871"/>
                  </a:cubicBezTo>
                  <a:lnTo>
                    <a:pt x="727" y="10871"/>
                  </a:lnTo>
                  <a:cubicBezTo>
                    <a:pt x="537" y="10871"/>
                    <a:pt x="370" y="10704"/>
                    <a:pt x="370" y="10514"/>
                  </a:cubicBezTo>
                  <a:lnTo>
                    <a:pt x="370" y="1394"/>
                  </a:lnTo>
                  <a:cubicBezTo>
                    <a:pt x="370" y="1203"/>
                    <a:pt x="537" y="1037"/>
                    <a:pt x="727" y="1037"/>
                  </a:cubicBezTo>
                  <a:lnTo>
                    <a:pt x="2323" y="1037"/>
                  </a:lnTo>
                  <a:lnTo>
                    <a:pt x="2323" y="1572"/>
                  </a:lnTo>
                  <a:cubicBezTo>
                    <a:pt x="2323" y="1668"/>
                    <a:pt x="2406" y="1739"/>
                    <a:pt x="2489" y="1739"/>
                  </a:cubicBezTo>
                  <a:lnTo>
                    <a:pt x="5644" y="1739"/>
                  </a:lnTo>
                  <a:cubicBezTo>
                    <a:pt x="5728" y="1739"/>
                    <a:pt x="5811" y="1668"/>
                    <a:pt x="5811" y="1572"/>
                  </a:cubicBezTo>
                  <a:lnTo>
                    <a:pt x="5811" y="1037"/>
                  </a:lnTo>
                  <a:close/>
                  <a:moveTo>
                    <a:pt x="4037" y="1"/>
                  </a:moveTo>
                  <a:cubicBezTo>
                    <a:pt x="3751" y="1"/>
                    <a:pt x="3501" y="132"/>
                    <a:pt x="3335" y="358"/>
                  </a:cubicBezTo>
                  <a:lnTo>
                    <a:pt x="2799" y="358"/>
                  </a:lnTo>
                  <a:cubicBezTo>
                    <a:pt x="2585" y="358"/>
                    <a:pt x="2382" y="501"/>
                    <a:pt x="2311" y="715"/>
                  </a:cubicBezTo>
                  <a:lnTo>
                    <a:pt x="691" y="715"/>
                  </a:lnTo>
                  <a:cubicBezTo>
                    <a:pt x="299" y="715"/>
                    <a:pt x="1" y="1025"/>
                    <a:pt x="1" y="1394"/>
                  </a:cubicBezTo>
                  <a:lnTo>
                    <a:pt x="1" y="10514"/>
                  </a:lnTo>
                  <a:cubicBezTo>
                    <a:pt x="1" y="10907"/>
                    <a:pt x="322" y="11204"/>
                    <a:pt x="691" y="11204"/>
                  </a:cubicBezTo>
                  <a:lnTo>
                    <a:pt x="7359" y="11204"/>
                  </a:lnTo>
                  <a:cubicBezTo>
                    <a:pt x="7740" y="11204"/>
                    <a:pt x="8038" y="10895"/>
                    <a:pt x="8038" y="10514"/>
                  </a:cubicBezTo>
                  <a:lnTo>
                    <a:pt x="8038" y="1394"/>
                  </a:lnTo>
                  <a:cubicBezTo>
                    <a:pt x="8085" y="1025"/>
                    <a:pt x="7776" y="715"/>
                    <a:pt x="7383" y="715"/>
                  </a:cubicBezTo>
                  <a:lnTo>
                    <a:pt x="5763" y="715"/>
                  </a:lnTo>
                  <a:cubicBezTo>
                    <a:pt x="5692" y="501"/>
                    <a:pt x="5490" y="358"/>
                    <a:pt x="5275" y="358"/>
                  </a:cubicBezTo>
                  <a:lnTo>
                    <a:pt x="4740" y="358"/>
                  </a:lnTo>
                  <a:cubicBezTo>
                    <a:pt x="4573" y="132"/>
                    <a:pt x="4323" y="1"/>
                    <a:pt x="4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10;p78">
              <a:extLst>
                <a:ext uri="{FF2B5EF4-FFF2-40B4-BE49-F238E27FC236}">
                  <a16:creationId xmlns:a16="http://schemas.microsoft.com/office/drawing/2014/main" id="{536C9DEB-17B3-469A-9D2F-33F7CDD8D6E8}"/>
                </a:ext>
              </a:extLst>
            </p:cNvPr>
            <p:cNvSpPr/>
            <p:nvPr/>
          </p:nvSpPr>
          <p:spPr>
            <a:xfrm>
              <a:off x="5501681" y="1538925"/>
              <a:ext cx="10248" cy="10248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22" y="250"/>
                    <a:pt x="322" y="155"/>
                  </a:cubicBez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711;p78">
              <a:extLst>
                <a:ext uri="{FF2B5EF4-FFF2-40B4-BE49-F238E27FC236}">
                  <a16:creationId xmlns:a16="http://schemas.microsoft.com/office/drawing/2014/main" id="{5A6A8FF3-3C07-4926-9B29-84CBA7912AF2}"/>
                </a:ext>
              </a:extLst>
            </p:cNvPr>
            <p:cNvSpPr/>
            <p:nvPr/>
          </p:nvSpPr>
          <p:spPr>
            <a:xfrm>
              <a:off x="5401233" y="1560886"/>
              <a:ext cx="211112" cy="278554"/>
            </a:xfrm>
            <a:custGeom>
              <a:avLst/>
              <a:gdLst/>
              <a:ahLst/>
              <a:cxnLst/>
              <a:rect l="l" t="t" r="r" b="b"/>
              <a:pathLst>
                <a:path w="6633" h="8752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8597"/>
                  </a:lnTo>
                  <a:cubicBezTo>
                    <a:pt x="1" y="8680"/>
                    <a:pt x="72" y="8752"/>
                    <a:pt x="156" y="8752"/>
                  </a:cubicBezTo>
                  <a:lnTo>
                    <a:pt x="6466" y="8752"/>
                  </a:lnTo>
                  <a:cubicBezTo>
                    <a:pt x="6561" y="8752"/>
                    <a:pt x="6633" y="8680"/>
                    <a:pt x="6633" y="8597"/>
                  </a:cubicBezTo>
                  <a:lnTo>
                    <a:pt x="6633" y="167"/>
                  </a:lnTo>
                  <a:cubicBezTo>
                    <a:pt x="6633" y="84"/>
                    <a:pt x="6561" y="1"/>
                    <a:pt x="6478" y="1"/>
                  </a:cubicBezTo>
                  <a:lnTo>
                    <a:pt x="5597" y="1"/>
                  </a:lnTo>
                  <a:cubicBezTo>
                    <a:pt x="5502" y="1"/>
                    <a:pt x="5430" y="84"/>
                    <a:pt x="5430" y="167"/>
                  </a:cubicBezTo>
                  <a:cubicBezTo>
                    <a:pt x="5430" y="263"/>
                    <a:pt x="5502" y="334"/>
                    <a:pt x="5597" y="334"/>
                  </a:cubicBezTo>
                  <a:lnTo>
                    <a:pt x="6311" y="334"/>
                  </a:lnTo>
                  <a:lnTo>
                    <a:pt x="6311" y="8430"/>
                  </a:lnTo>
                  <a:lnTo>
                    <a:pt x="322" y="8430"/>
                  </a:lnTo>
                  <a:lnTo>
                    <a:pt x="322" y="334"/>
                  </a:lnTo>
                  <a:lnTo>
                    <a:pt x="1037" y="334"/>
                  </a:lnTo>
                  <a:cubicBezTo>
                    <a:pt x="1132" y="334"/>
                    <a:pt x="1203" y="263"/>
                    <a:pt x="1203" y="167"/>
                  </a:cubicBezTo>
                  <a:cubicBezTo>
                    <a:pt x="1203" y="84"/>
                    <a:pt x="1132" y="1"/>
                    <a:pt x="1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712;p78">
              <a:extLst>
                <a:ext uri="{FF2B5EF4-FFF2-40B4-BE49-F238E27FC236}">
                  <a16:creationId xmlns:a16="http://schemas.microsoft.com/office/drawing/2014/main" id="{36CB8DDD-37F7-4905-B52C-1CD5AF2A133D}"/>
                </a:ext>
              </a:extLst>
            </p:cNvPr>
            <p:cNvSpPr/>
            <p:nvPr/>
          </p:nvSpPr>
          <p:spPr>
            <a:xfrm>
              <a:off x="5434207" y="1672664"/>
              <a:ext cx="33387" cy="33387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311"/>
                  </a:moveTo>
                  <a:cubicBezTo>
                    <a:pt x="632" y="311"/>
                    <a:pt x="715" y="406"/>
                    <a:pt x="715" y="513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13"/>
                  </a:cubicBezTo>
                  <a:cubicBezTo>
                    <a:pt x="334" y="406"/>
                    <a:pt x="418" y="311"/>
                    <a:pt x="525" y="311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713;p78">
              <a:extLst>
                <a:ext uri="{FF2B5EF4-FFF2-40B4-BE49-F238E27FC236}">
                  <a16:creationId xmlns:a16="http://schemas.microsoft.com/office/drawing/2014/main" id="{55422CB9-DB78-4430-B7AA-CAC6B53EFE65}"/>
                </a:ext>
              </a:extLst>
            </p:cNvPr>
            <p:cNvSpPr/>
            <p:nvPr/>
          </p:nvSpPr>
          <p:spPr>
            <a:xfrm>
              <a:off x="5434207" y="172307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01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01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714;p78">
              <a:extLst>
                <a:ext uri="{FF2B5EF4-FFF2-40B4-BE49-F238E27FC236}">
                  <a16:creationId xmlns:a16="http://schemas.microsoft.com/office/drawing/2014/main" id="{063472ED-C84D-425F-AE6E-CFEFF5C7837F}"/>
                </a:ext>
              </a:extLst>
            </p:cNvPr>
            <p:cNvSpPr/>
            <p:nvPr/>
          </p:nvSpPr>
          <p:spPr>
            <a:xfrm>
              <a:off x="5434207" y="1773112"/>
              <a:ext cx="33387" cy="33355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12"/>
                  </a:cubicBezTo>
                  <a:cubicBezTo>
                    <a:pt x="703" y="619"/>
                    <a:pt x="632" y="703"/>
                    <a:pt x="525" y="703"/>
                  </a:cubicBezTo>
                  <a:cubicBezTo>
                    <a:pt x="418" y="703"/>
                    <a:pt x="334" y="607"/>
                    <a:pt x="334" y="512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9" y="810"/>
                    <a:pt x="1049" y="524"/>
                  </a:cubicBezTo>
                  <a:cubicBezTo>
                    <a:pt x="1025" y="226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715;p78">
              <a:extLst>
                <a:ext uri="{FF2B5EF4-FFF2-40B4-BE49-F238E27FC236}">
                  <a16:creationId xmlns:a16="http://schemas.microsoft.com/office/drawing/2014/main" id="{4754D68C-CDFA-4E22-9C80-B1C5BFA740CA}"/>
                </a:ext>
              </a:extLst>
            </p:cNvPr>
            <p:cNvSpPr/>
            <p:nvPr/>
          </p:nvSpPr>
          <p:spPr>
            <a:xfrm>
              <a:off x="5478924" y="1672664"/>
              <a:ext cx="60663" cy="10662"/>
            </a:xfrm>
            <a:custGeom>
              <a:avLst/>
              <a:gdLst/>
              <a:ahLst/>
              <a:cxnLst/>
              <a:rect l="l" t="t" r="r" b="b"/>
              <a:pathLst>
                <a:path w="1906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39" y="334"/>
                  </a:lnTo>
                  <a:cubicBezTo>
                    <a:pt x="1822" y="334"/>
                    <a:pt x="1906" y="263"/>
                    <a:pt x="1906" y="168"/>
                  </a:cubicBezTo>
                  <a:cubicBezTo>
                    <a:pt x="1906" y="84"/>
                    <a:pt x="1846" y="1"/>
                    <a:pt x="1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716;p78">
              <a:extLst>
                <a:ext uri="{FF2B5EF4-FFF2-40B4-BE49-F238E27FC236}">
                  <a16:creationId xmlns:a16="http://schemas.microsoft.com/office/drawing/2014/main" id="{54A9958C-26B0-4BC8-AEF0-0F2150A3286E}"/>
                </a:ext>
              </a:extLst>
            </p:cNvPr>
            <p:cNvSpPr/>
            <p:nvPr/>
          </p:nvSpPr>
          <p:spPr>
            <a:xfrm>
              <a:off x="5478924" y="1695039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0"/>
                    <a:pt x="3132" y="167"/>
                  </a:cubicBezTo>
                  <a:cubicBezTo>
                    <a:pt x="3132" y="72"/>
                    <a:pt x="3061" y="0"/>
                    <a:pt x="2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717;p78">
              <a:extLst>
                <a:ext uri="{FF2B5EF4-FFF2-40B4-BE49-F238E27FC236}">
                  <a16:creationId xmlns:a16="http://schemas.microsoft.com/office/drawing/2014/main" id="{75221CE6-CA6A-4593-A26D-7FD217DEECA2}"/>
                </a:ext>
              </a:extLst>
            </p:cNvPr>
            <p:cNvSpPr/>
            <p:nvPr/>
          </p:nvSpPr>
          <p:spPr>
            <a:xfrm>
              <a:off x="5478924" y="1723079"/>
              <a:ext cx="60663" cy="10248"/>
            </a:xfrm>
            <a:custGeom>
              <a:avLst/>
              <a:gdLst/>
              <a:ahLst/>
              <a:cxnLst/>
              <a:rect l="l" t="t" r="r" b="b"/>
              <a:pathLst>
                <a:path w="190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39" y="322"/>
                  </a:lnTo>
                  <a:cubicBezTo>
                    <a:pt x="1822" y="322"/>
                    <a:pt x="1906" y="251"/>
                    <a:pt x="1906" y="167"/>
                  </a:cubicBezTo>
                  <a:cubicBezTo>
                    <a:pt x="1906" y="72"/>
                    <a:pt x="1846" y="0"/>
                    <a:pt x="1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18;p78">
              <a:extLst>
                <a:ext uri="{FF2B5EF4-FFF2-40B4-BE49-F238E27FC236}">
                  <a16:creationId xmlns:a16="http://schemas.microsoft.com/office/drawing/2014/main" id="{7B8041B9-5478-4831-9D75-FCF5E4B8D34F}"/>
                </a:ext>
              </a:extLst>
            </p:cNvPr>
            <p:cNvSpPr/>
            <p:nvPr/>
          </p:nvSpPr>
          <p:spPr>
            <a:xfrm>
              <a:off x="5478924" y="1745422"/>
              <a:ext cx="99716" cy="10280"/>
            </a:xfrm>
            <a:custGeom>
              <a:avLst/>
              <a:gdLst/>
              <a:ahLst/>
              <a:cxnLst/>
              <a:rect l="l" t="t" r="r" b="b"/>
              <a:pathLst>
                <a:path w="3133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977" y="322"/>
                  </a:lnTo>
                  <a:cubicBezTo>
                    <a:pt x="3061" y="322"/>
                    <a:pt x="3132" y="251"/>
                    <a:pt x="3132" y="156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19;p78">
              <a:extLst>
                <a:ext uri="{FF2B5EF4-FFF2-40B4-BE49-F238E27FC236}">
                  <a16:creationId xmlns:a16="http://schemas.microsoft.com/office/drawing/2014/main" id="{37984812-5393-42FB-AAE8-7397D952A204}"/>
                </a:ext>
              </a:extLst>
            </p:cNvPr>
            <p:cNvSpPr/>
            <p:nvPr/>
          </p:nvSpPr>
          <p:spPr>
            <a:xfrm>
              <a:off x="5478924" y="1773112"/>
              <a:ext cx="60663" cy="10630"/>
            </a:xfrm>
            <a:custGeom>
              <a:avLst/>
              <a:gdLst/>
              <a:ahLst/>
              <a:cxnLst/>
              <a:rect l="l" t="t" r="r" b="b"/>
              <a:pathLst>
                <a:path w="190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39" y="333"/>
                  </a:lnTo>
                  <a:cubicBezTo>
                    <a:pt x="1822" y="333"/>
                    <a:pt x="1906" y="262"/>
                    <a:pt x="1906" y="167"/>
                  </a:cubicBezTo>
                  <a:cubicBezTo>
                    <a:pt x="1906" y="83"/>
                    <a:pt x="1846" y="0"/>
                    <a:pt x="1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720;p78">
              <a:extLst>
                <a:ext uri="{FF2B5EF4-FFF2-40B4-BE49-F238E27FC236}">
                  <a16:creationId xmlns:a16="http://schemas.microsoft.com/office/drawing/2014/main" id="{2520726E-FCFE-42A7-BA2C-1258C4A3C239}"/>
                </a:ext>
              </a:extLst>
            </p:cNvPr>
            <p:cNvSpPr/>
            <p:nvPr/>
          </p:nvSpPr>
          <p:spPr>
            <a:xfrm>
              <a:off x="5478924" y="1795455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721;p78">
              <a:extLst>
                <a:ext uri="{FF2B5EF4-FFF2-40B4-BE49-F238E27FC236}">
                  <a16:creationId xmlns:a16="http://schemas.microsoft.com/office/drawing/2014/main" id="{F3AC2815-4BA5-48C1-B997-F377F73ED015}"/>
                </a:ext>
              </a:extLst>
            </p:cNvPr>
            <p:cNvSpPr/>
            <p:nvPr/>
          </p:nvSpPr>
          <p:spPr>
            <a:xfrm>
              <a:off x="5478924" y="1588926"/>
              <a:ext cx="99716" cy="10662"/>
            </a:xfrm>
            <a:custGeom>
              <a:avLst/>
              <a:gdLst/>
              <a:ahLst/>
              <a:cxnLst/>
              <a:rect l="l" t="t" r="r" b="b"/>
              <a:pathLst>
                <a:path w="313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722;p78">
              <a:extLst>
                <a:ext uri="{FF2B5EF4-FFF2-40B4-BE49-F238E27FC236}">
                  <a16:creationId xmlns:a16="http://schemas.microsoft.com/office/drawing/2014/main" id="{3DC715BB-4E59-48E4-82FA-4CD65829CEB4}"/>
                </a:ext>
              </a:extLst>
            </p:cNvPr>
            <p:cNvSpPr/>
            <p:nvPr/>
          </p:nvSpPr>
          <p:spPr>
            <a:xfrm>
              <a:off x="5434207" y="1639341"/>
              <a:ext cx="144783" cy="10248"/>
            </a:xfrm>
            <a:custGeom>
              <a:avLst/>
              <a:gdLst/>
              <a:ahLst/>
              <a:cxnLst/>
              <a:rect l="l" t="t" r="r" b="b"/>
              <a:pathLst>
                <a:path w="4549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4382" y="322"/>
                  </a:lnTo>
                  <a:cubicBezTo>
                    <a:pt x="4466" y="322"/>
                    <a:pt x="4537" y="250"/>
                    <a:pt x="4537" y="155"/>
                  </a:cubicBezTo>
                  <a:cubicBezTo>
                    <a:pt x="4549" y="72"/>
                    <a:pt x="4466" y="0"/>
                    <a:pt x="4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723;p78">
              <a:extLst>
                <a:ext uri="{FF2B5EF4-FFF2-40B4-BE49-F238E27FC236}">
                  <a16:creationId xmlns:a16="http://schemas.microsoft.com/office/drawing/2014/main" id="{D8F6D12E-CD79-4EB6-826C-7B4398EF8F21}"/>
                </a:ext>
              </a:extLst>
            </p:cNvPr>
            <p:cNvSpPr/>
            <p:nvPr/>
          </p:nvSpPr>
          <p:spPr>
            <a:xfrm>
              <a:off x="5479306" y="1611301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5" y="322"/>
                    <a:pt x="846" y="250"/>
                    <a:pt x="846" y="167"/>
                  </a:cubicBezTo>
                  <a:cubicBezTo>
                    <a:pt x="846" y="72"/>
                    <a:pt x="775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724;p78">
              <a:extLst>
                <a:ext uri="{FF2B5EF4-FFF2-40B4-BE49-F238E27FC236}">
                  <a16:creationId xmlns:a16="http://schemas.microsoft.com/office/drawing/2014/main" id="{717040DD-FA3F-4887-B619-E9DBB7FBF8D2}"/>
                </a:ext>
              </a:extLst>
            </p:cNvPr>
            <p:cNvSpPr/>
            <p:nvPr/>
          </p:nvSpPr>
          <p:spPr>
            <a:xfrm>
              <a:off x="5518327" y="1611301"/>
              <a:ext cx="26958" cy="10248"/>
            </a:xfrm>
            <a:custGeom>
              <a:avLst/>
              <a:gdLst/>
              <a:ahLst/>
              <a:cxnLst/>
              <a:rect l="l" t="t" r="r" b="b"/>
              <a:pathLst>
                <a:path w="84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680" y="322"/>
                  </a:lnTo>
                  <a:cubicBezTo>
                    <a:pt x="763" y="322"/>
                    <a:pt x="846" y="250"/>
                    <a:pt x="846" y="167"/>
                  </a:cubicBezTo>
                  <a:cubicBezTo>
                    <a:pt x="846" y="72"/>
                    <a:pt x="763" y="0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725;p78">
              <a:extLst>
                <a:ext uri="{FF2B5EF4-FFF2-40B4-BE49-F238E27FC236}">
                  <a16:creationId xmlns:a16="http://schemas.microsoft.com/office/drawing/2014/main" id="{8852D246-D0FF-4586-AE2B-C499326A9D4C}"/>
                </a:ext>
              </a:extLst>
            </p:cNvPr>
            <p:cNvSpPr/>
            <p:nvPr/>
          </p:nvSpPr>
          <p:spPr>
            <a:xfrm>
              <a:off x="5434207" y="1588926"/>
              <a:ext cx="32623" cy="32623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703" y="334"/>
                  </a:moveTo>
                  <a:lnTo>
                    <a:pt x="703" y="703"/>
                  </a:lnTo>
                  <a:lnTo>
                    <a:pt x="334" y="70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84" y="1025"/>
                    <a:pt x="167" y="1025"/>
                  </a:cubicBezTo>
                  <a:lnTo>
                    <a:pt x="870" y="1025"/>
                  </a:lnTo>
                  <a:cubicBezTo>
                    <a:pt x="953" y="1025"/>
                    <a:pt x="1025" y="953"/>
                    <a:pt x="1025" y="870"/>
                  </a:cubicBezTo>
                  <a:lnTo>
                    <a:pt x="1025" y="167"/>
                  </a:lnTo>
                  <a:cubicBezTo>
                    <a:pt x="1025" y="72"/>
                    <a:pt x="953" y="1"/>
                    <a:pt x="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10843;p79">
            <a:extLst>
              <a:ext uri="{FF2B5EF4-FFF2-40B4-BE49-F238E27FC236}">
                <a16:creationId xmlns:a16="http://schemas.microsoft.com/office/drawing/2014/main" id="{029BA598-D6C8-4C8A-8C64-75A4BDD5BA6E}"/>
              </a:ext>
            </a:extLst>
          </p:cNvPr>
          <p:cNvSpPr/>
          <p:nvPr/>
        </p:nvSpPr>
        <p:spPr>
          <a:xfrm>
            <a:off x="8885032" y="2407956"/>
            <a:ext cx="414390" cy="420837"/>
          </a:xfrm>
          <a:custGeom>
            <a:avLst/>
            <a:gdLst/>
            <a:ahLst/>
            <a:cxnLst/>
            <a:rect l="l" t="t" r="r" b="b"/>
            <a:pathLst>
              <a:path w="11419" h="11443" extrusionOk="0">
                <a:moveTo>
                  <a:pt x="4644" y="3560"/>
                </a:moveTo>
                <a:lnTo>
                  <a:pt x="4727" y="3655"/>
                </a:lnTo>
                <a:lnTo>
                  <a:pt x="4132" y="4263"/>
                </a:lnTo>
                <a:cubicBezTo>
                  <a:pt x="3989" y="4084"/>
                  <a:pt x="3965" y="3834"/>
                  <a:pt x="4108" y="3655"/>
                </a:cubicBezTo>
                <a:lnTo>
                  <a:pt x="4120" y="3655"/>
                </a:lnTo>
                <a:cubicBezTo>
                  <a:pt x="4298" y="3655"/>
                  <a:pt x="4465" y="3620"/>
                  <a:pt x="4644" y="3560"/>
                </a:cubicBezTo>
                <a:close/>
                <a:moveTo>
                  <a:pt x="8751" y="5739"/>
                </a:moveTo>
                <a:lnTo>
                  <a:pt x="8918" y="5906"/>
                </a:lnTo>
                <a:cubicBezTo>
                  <a:pt x="8944" y="5932"/>
                  <a:pt x="8994" y="5951"/>
                  <a:pt x="9043" y="5951"/>
                </a:cubicBezTo>
                <a:cubicBezTo>
                  <a:pt x="9061" y="5951"/>
                  <a:pt x="9080" y="5948"/>
                  <a:pt x="9097" y="5941"/>
                </a:cubicBezTo>
                <a:cubicBezTo>
                  <a:pt x="9275" y="5894"/>
                  <a:pt x="9430" y="5858"/>
                  <a:pt x="9597" y="5846"/>
                </a:cubicBezTo>
                <a:lnTo>
                  <a:pt x="9704" y="5858"/>
                </a:lnTo>
                <a:cubicBezTo>
                  <a:pt x="10478" y="5918"/>
                  <a:pt x="11073" y="6561"/>
                  <a:pt x="11073" y="7335"/>
                </a:cubicBezTo>
                <a:cubicBezTo>
                  <a:pt x="11085" y="7454"/>
                  <a:pt x="11073" y="7585"/>
                  <a:pt x="11025" y="7716"/>
                </a:cubicBezTo>
                <a:lnTo>
                  <a:pt x="10121" y="6811"/>
                </a:lnTo>
                <a:cubicBezTo>
                  <a:pt x="10061" y="6739"/>
                  <a:pt x="9966" y="6692"/>
                  <a:pt x="9870" y="6644"/>
                </a:cubicBezTo>
                <a:cubicBezTo>
                  <a:pt x="9787" y="6620"/>
                  <a:pt x="9704" y="6608"/>
                  <a:pt x="9609" y="6608"/>
                </a:cubicBezTo>
                <a:cubicBezTo>
                  <a:pt x="9418" y="6608"/>
                  <a:pt x="9239" y="6680"/>
                  <a:pt x="9108" y="6811"/>
                </a:cubicBezTo>
                <a:cubicBezTo>
                  <a:pt x="8918" y="7001"/>
                  <a:pt x="8858" y="7299"/>
                  <a:pt x="8942" y="7573"/>
                </a:cubicBezTo>
                <a:cubicBezTo>
                  <a:pt x="8978" y="7680"/>
                  <a:pt x="9037" y="7763"/>
                  <a:pt x="9108" y="7823"/>
                </a:cubicBezTo>
                <a:lnTo>
                  <a:pt x="10013" y="8728"/>
                </a:lnTo>
                <a:cubicBezTo>
                  <a:pt x="9882" y="8775"/>
                  <a:pt x="9751" y="8787"/>
                  <a:pt x="9609" y="8787"/>
                </a:cubicBezTo>
                <a:cubicBezTo>
                  <a:pt x="8835" y="8787"/>
                  <a:pt x="8204" y="8180"/>
                  <a:pt x="8156" y="7418"/>
                </a:cubicBezTo>
                <a:lnTo>
                  <a:pt x="8144" y="7323"/>
                </a:lnTo>
                <a:cubicBezTo>
                  <a:pt x="8144" y="7156"/>
                  <a:pt x="8168" y="6977"/>
                  <a:pt x="8227" y="6811"/>
                </a:cubicBezTo>
                <a:cubicBezTo>
                  <a:pt x="8263" y="6751"/>
                  <a:pt x="8239" y="6680"/>
                  <a:pt x="8180" y="6632"/>
                </a:cubicBezTo>
                <a:lnTo>
                  <a:pt x="8025" y="6465"/>
                </a:lnTo>
                <a:lnTo>
                  <a:pt x="8751" y="5739"/>
                </a:lnTo>
                <a:close/>
                <a:moveTo>
                  <a:pt x="2393" y="6537"/>
                </a:moveTo>
                <a:lnTo>
                  <a:pt x="2751" y="6894"/>
                </a:lnTo>
                <a:lnTo>
                  <a:pt x="4632" y="8775"/>
                </a:lnTo>
                <a:lnTo>
                  <a:pt x="4894" y="9037"/>
                </a:lnTo>
                <a:lnTo>
                  <a:pt x="4358" y="9573"/>
                </a:lnTo>
                <a:lnTo>
                  <a:pt x="1858" y="7084"/>
                </a:lnTo>
                <a:lnTo>
                  <a:pt x="2393" y="6537"/>
                </a:lnTo>
                <a:close/>
                <a:moveTo>
                  <a:pt x="4155" y="0"/>
                </a:moveTo>
                <a:cubicBezTo>
                  <a:pt x="3882" y="0"/>
                  <a:pt x="3632" y="60"/>
                  <a:pt x="3382" y="179"/>
                </a:cubicBezTo>
                <a:cubicBezTo>
                  <a:pt x="3334" y="203"/>
                  <a:pt x="3286" y="250"/>
                  <a:pt x="3286" y="298"/>
                </a:cubicBezTo>
                <a:cubicBezTo>
                  <a:pt x="3274" y="357"/>
                  <a:pt x="3298" y="393"/>
                  <a:pt x="3334" y="441"/>
                </a:cubicBezTo>
                <a:lnTo>
                  <a:pt x="4417" y="1524"/>
                </a:lnTo>
                <a:cubicBezTo>
                  <a:pt x="4453" y="1560"/>
                  <a:pt x="4477" y="1608"/>
                  <a:pt x="4513" y="1667"/>
                </a:cubicBezTo>
                <a:cubicBezTo>
                  <a:pt x="4548" y="1810"/>
                  <a:pt x="4525" y="1965"/>
                  <a:pt x="4417" y="2060"/>
                </a:cubicBezTo>
                <a:cubicBezTo>
                  <a:pt x="4346" y="2143"/>
                  <a:pt x="4251" y="2167"/>
                  <a:pt x="4155" y="2167"/>
                </a:cubicBezTo>
                <a:cubicBezTo>
                  <a:pt x="4108" y="2167"/>
                  <a:pt x="4060" y="2155"/>
                  <a:pt x="4013" y="2143"/>
                </a:cubicBezTo>
                <a:cubicBezTo>
                  <a:pt x="3953" y="2108"/>
                  <a:pt x="3917" y="2096"/>
                  <a:pt x="3882" y="2048"/>
                </a:cubicBezTo>
                <a:lnTo>
                  <a:pt x="2798" y="965"/>
                </a:lnTo>
                <a:cubicBezTo>
                  <a:pt x="2762" y="928"/>
                  <a:pt x="2725" y="913"/>
                  <a:pt x="2684" y="913"/>
                </a:cubicBezTo>
                <a:cubicBezTo>
                  <a:pt x="2671" y="913"/>
                  <a:pt x="2657" y="914"/>
                  <a:pt x="2643" y="917"/>
                </a:cubicBezTo>
                <a:cubicBezTo>
                  <a:pt x="2584" y="929"/>
                  <a:pt x="2548" y="965"/>
                  <a:pt x="2524" y="1012"/>
                </a:cubicBezTo>
                <a:cubicBezTo>
                  <a:pt x="2405" y="1262"/>
                  <a:pt x="2346" y="1512"/>
                  <a:pt x="2346" y="1786"/>
                </a:cubicBezTo>
                <a:cubicBezTo>
                  <a:pt x="2346" y="2239"/>
                  <a:pt x="2524" y="2679"/>
                  <a:pt x="2846" y="3013"/>
                </a:cubicBezTo>
                <a:cubicBezTo>
                  <a:pt x="3096" y="3286"/>
                  <a:pt x="3417" y="3465"/>
                  <a:pt x="3798" y="3548"/>
                </a:cubicBezTo>
                <a:cubicBezTo>
                  <a:pt x="3655" y="3846"/>
                  <a:pt x="3715" y="4203"/>
                  <a:pt x="3941" y="4465"/>
                </a:cubicBezTo>
                <a:lnTo>
                  <a:pt x="3560" y="4846"/>
                </a:lnTo>
                <a:cubicBezTo>
                  <a:pt x="3405" y="5001"/>
                  <a:pt x="3334" y="5191"/>
                  <a:pt x="3334" y="5394"/>
                </a:cubicBezTo>
                <a:cubicBezTo>
                  <a:pt x="3334" y="5596"/>
                  <a:pt x="3405" y="5775"/>
                  <a:pt x="3524" y="5906"/>
                </a:cubicBezTo>
                <a:lnTo>
                  <a:pt x="2917" y="6513"/>
                </a:lnTo>
                <a:lnTo>
                  <a:pt x="2560" y="6156"/>
                </a:lnTo>
                <a:cubicBezTo>
                  <a:pt x="2530" y="6126"/>
                  <a:pt x="2486" y="6111"/>
                  <a:pt x="2441" y="6111"/>
                </a:cubicBezTo>
                <a:cubicBezTo>
                  <a:pt x="2396" y="6111"/>
                  <a:pt x="2352" y="6126"/>
                  <a:pt x="2322" y="6156"/>
                </a:cubicBezTo>
                <a:lnTo>
                  <a:pt x="1417" y="7061"/>
                </a:lnTo>
                <a:lnTo>
                  <a:pt x="60" y="8418"/>
                </a:lnTo>
                <a:cubicBezTo>
                  <a:pt x="0" y="8478"/>
                  <a:pt x="0" y="8597"/>
                  <a:pt x="60" y="8656"/>
                </a:cubicBezTo>
                <a:lnTo>
                  <a:pt x="1096" y="9704"/>
                </a:lnTo>
                <a:cubicBezTo>
                  <a:pt x="1125" y="9734"/>
                  <a:pt x="1170" y="9748"/>
                  <a:pt x="1215" y="9748"/>
                </a:cubicBezTo>
                <a:cubicBezTo>
                  <a:pt x="1259" y="9748"/>
                  <a:pt x="1304" y="9734"/>
                  <a:pt x="1334" y="9704"/>
                </a:cubicBezTo>
                <a:cubicBezTo>
                  <a:pt x="1393" y="9644"/>
                  <a:pt x="1393" y="9525"/>
                  <a:pt x="1334" y="9466"/>
                </a:cubicBezTo>
                <a:lnTo>
                  <a:pt x="417" y="8537"/>
                </a:lnTo>
                <a:lnTo>
                  <a:pt x="1667" y="7287"/>
                </a:lnTo>
                <a:lnTo>
                  <a:pt x="4167" y="9787"/>
                </a:lnTo>
                <a:lnTo>
                  <a:pt x="2917" y="11037"/>
                </a:lnTo>
                <a:lnTo>
                  <a:pt x="1810" y="9942"/>
                </a:lnTo>
                <a:cubicBezTo>
                  <a:pt x="1780" y="9912"/>
                  <a:pt x="1736" y="9897"/>
                  <a:pt x="1691" y="9897"/>
                </a:cubicBezTo>
                <a:cubicBezTo>
                  <a:pt x="1646" y="9897"/>
                  <a:pt x="1602" y="9912"/>
                  <a:pt x="1572" y="9942"/>
                </a:cubicBezTo>
                <a:cubicBezTo>
                  <a:pt x="1512" y="10002"/>
                  <a:pt x="1512" y="10121"/>
                  <a:pt x="1572" y="10180"/>
                </a:cubicBezTo>
                <a:lnTo>
                  <a:pt x="2798" y="11395"/>
                </a:lnTo>
                <a:cubicBezTo>
                  <a:pt x="2822" y="11430"/>
                  <a:pt x="2870" y="11442"/>
                  <a:pt x="2917" y="11442"/>
                </a:cubicBezTo>
                <a:cubicBezTo>
                  <a:pt x="2965" y="11442"/>
                  <a:pt x="3001" y="11430"/>
                  <a:pt x="3036" y="11395"/>
                </a:cubicBezTo>
                <a:lnTo>
                  <a:pt x="4394" y="10037"/>
                </a:lnTo>
                <a:lnTo>
                  <a:pt x="5298" y="9132"/>
                </a:lnTo>
                <a:cubicBezTo>
                  <a:pt x="5322" y="9109"/>
                  <a:pt x="5346" y="9061"/>
                  <a:pt x="5346" y="9013"/>
                </a:cubicBezTo>
                <a:cubicBezTo>
                  <a:pt x="5346" y="8966"/>
                  <a:pt x="5322" y="8930"/>
                  <a:pt x="5298" y="8894"/>
                </a:cubicBezTo>
                <a:lnTo>
                  <a:pt x="5025" y="8632"/>
                </a:lnTo>
                <a:lnTo>
                  <a:pt x="5644" y="8013"/>
                </a:lnTo>
                <a:cubicBezTo>
                  <a:pt x="5770" y="8094"/>
                  <a:pt x="5916" y="8135"/>
                  <a:pt x="6062" y="8135"/>
                </a:cubicBezTo>
                <a:cubicBezTo>
                  <a:pt x="6217" y="8135"/>
                  <a:pt x="6372" y="8088"/>
                  <a:pt x="6501" y="7989"/>
                </a:cubicBezTo>
                <a:cubicBezTo>
                  <a:pt x="6572" y="7930"/>
                  <a:pt x="6596" y="7823"/>
                  <a:pt x="6537" y="7751"/>
                </a:cubicBezTo>
                <a:cubicBezTo>
                  <a:pt x="6500" y="7708"/>
                  <a:pt x="6446" y="7682"/>
                  <a:pt x="6393" y="7682"/>
                </a:cubicBezTo>
                <a:cubicBezTo>
                  <a:pt x="6360" y="7682"/>
                  <a:pt x="6326" y="7692"/>
                  <a:pt x="6299" y="7716"/>
                </a:cubicBezTo>
                <a:cubicBezTo>
                  <a:pt x="6220" y="7778"/>
                  <a:pt x="6131" y="7806"/>
                  <a:pt x="6041" y="7806"/>
                </a:cubicBezTo>
                <a:cubicBezTo>
                  <a:pt x="5927" y="7806"/>
                  <a:pt x="5814" y="7760"/>
                  <a:pt x="5727" y="7680"/>
                </a:cubicBezTo>
                <a:cubicBezTo>
                  <a:pt x="5703" y="7644"/>
                  <a:pt x="5656" y="7632"/>
                  <a:pt x="5608" y="7632"/>
                </a:cubicBezTo>
                <a:cubicBezTo>
                  <a:pt x="5560" y="7632"/>
                  <a:pt x="5525" y="7644"/>
                  <a:pt x="5489" y="7680"/>
                </a:cubicBezTo>
                <a:lnTo>
                  <a:pt x="4763" y="8406"/>
                </a:lnTo>
                <a:lnTo>
                  <a:pt x="3108" y="6799"/>
                </a:lnTo>
                <a:lnTo>
                  <a:pt x="3834" y="6072"/>
                </a:lnTo>
                <a:cubicBezTo>
                  <a:pt x="3894" y="6013"/>
                  <a:pt x="3894" y="5894"/>
                  <a:pt x="3834" y="5834"/>
                </a:cubicBezTo>
                <a:lnTo>
                  <a:pt x="3751" y="5739"/>
                </a:lnTo>
                <a:cubicBezTo>
                  <a:pt x="3655" y="5644"/>
                  <a:pt x="3620" y="5549"/>
                  <a:pt x="3620" y="5430"/>
                </a:cubicBezTo>
                <a:cubicBezTo>
                  <a:pt x="3620" y="5310"/>
                  <a:pt x="3655" y="5203"/>
                  <a:pt x="3751" y="5108"/>
                </a:cubicBezTo>
                <a:lnTo>
                  <a:pt x="4251" y="4608"/>
                </a:lnTo>
                <a:lnTo>
                  <a:pt x="5096" y="3763"/>
                </a:lnTo>
                <a:lnTo>
                  <a:pt x="6013" y="2846"/>
                </a:lnTo>
                <a:cubicBezTo>
                  <a:pt x="6025" y="2834"/>
                  <a:pt x="6037" y="2822"/>
                  <a:pt x="6049" y="2822"/>
                </a:cubicBezTo>
                <a:cubicBezTo>
                  <a:pt x="6106" y="2780"/>
                  <a:pt x="6170" y="2761"/>
                  <a:pt x="6233" y="2761"/>
                </a:cubicBezTo>
                <a:cubicBezTo>
                  <a:pt x="6314" y="2761"/>
                  <a:pt x="6393" y="2792"/>
                  <a:pt x="6453" y="2846"/>
                </a:cubicBezTo>
                <a:lnTo>
                  <a:pt x="6477" y="2870"/>
                </a:lnTo>
                <a:cubicBezTo>
                  <a:pt x="6572" y="2965"/>
                  <a:pt x="6596" y="3132"/>
                  <a:pt x="6501" y="3263"/>
                </a:cubicBezTo>
                <a:cubicBezTo>
                  <a:pt x="6489" y="3286"/>
                  <a:pt x="6477" y="3298"/>
                  <a:pt x="6477" y="3310"/>
                </a:cubicBezTo>
                <a:lnTo>
                  <a:pt x="5477" y="4310"/>
                </a:lnTo>
                <a:cubicBezTo>
                  <a:pt x="5418" y="4370"/>
                  <a:pt x="5418" y="4489"/>
                  <a:pt x="5477" y="4548"/>
                </a:cubicBezTo>
                <a:cubicBezTo>
                  <a:pt x="5501" y="4584"/>
                  <a:pt x="5549" y="4596"/>
                  <a:pt x="5596" y="4596"/>
                </a:cubicBezTo>
                <a:cubicBezTo>
                  <a:pt x="5644" y="4596"/>
                  <a:pt x="5679" y="4572"/>
                  <a:pt x="5715" y="4548"/>
                </a:cubicBezTo>
                <a:lnTo>
                  <a:pt x="6715" y="3548"/>
                </a:lnTo>
                <a:cubicBezTo>
                  <a:pt x="6727" y="3536"/>
                  <a:pt x="6739" y="3525"/>
                  <a:pt x="6751" y="3525"/>
                </a:cubicBezTo>
                <a:cubicBezTo>
                  <a:pt x="6805" y="3481"/>
                  <a:pt x="6872" y="3460"/>
                  <a:pt x="6939" y="3460"/>
                </a:cubicBezTo>
                <a:cubicBezTo>
                  <a:pt x="7018" y="3460"/>
                  <a:pt x="7098" y="3490"/>
                  <a:pt x="7156" y="3548"/>
                </a:cubicBezTo>
                <a:lnTo>
                  <a:pt x="7168" y="3560"/>
                </a:lnTo>
                <a:cubicBezTo>
                  <a:pt x="7275" y="3667"/>
                  <a:pt x="7287" y="3834"/>
                  <a:pt x="7203" y="3965"/>
                </a:cubicBezTo>
                <a:cubicBezTo>
                  <a:pt x="7192" y="3989"/>
                  <a:pt x="7192" y="4001"/>
                  <a:pt x="7168" y="4013"/>
                </a:cubicBezTo>
                <a:lnTo>
                  <a:pt x="6180" y="5013"/>
                </a:lnTo>
                <a:cubicBezTo>
                  <a:pt x="6120" y="5072"/>
                  <a:pt x="6120" y="5191"/>
                  <a:pt x="6180" y="5251"/>
                </a:cubicBezTo>
                <a:cubicBezTo>
                  <a:pt x="6203" y="5275"/>
                  <a:pt x="6251" y="5299"/>
                  <a:pt x="6299" y="5299"/>
                </a:cubicBezTo>
                <a:cubicBezTo>
                  <a:pt x="6334" y="5299"/>
                  <a:pt x="6382" y="5275"/>
                  <a:pt x="6418" y="5251"/>
                </a:cubicBezTo>
                <a:lnTo>
                  <a:pt x="7406" y="4251"/>
                </a:lnTo>
                <a:cubicBezTo>
                  <a:pt x="7430" y="4239"/>
                  <a:pt x="7442" y="4215"/>
                  <a:pt x="7454" y="4215"/>
                </a:cubicBezTo>
                <a:cubicBezTo>
                  <a:pt x="7506" y="4179"/>
                  <a:pt x="7569" y="4160"/>
                  <a:pt x="7633" y="4160"/>
                </a:cubicBezTo>
                <a:cubicBezTo>
                  <a:pt x="7715" y="4160"/>
                  <a:pt x="7798" y="4191"/>
                  <a:pt x="7858" y="4251"/>
                </a:cubicBezTo>
                <a:lnTo>
                  <a:pt x="7870" y="4263"/>
                </a:lnTo>
                <a:cubicBezTo>
                  <a:pt x="7977" y="4370"/>
                  <a:pt x="7989" y="4537"/>
                  <a:pt x="7906" y="4668"/>
                </a:cubicBezTo>
                <a:cubicBezTo>
                  <a:pt x="7882" y="4679"/>
                  <a:pt x="7882" y="4703"/>
                  <a:pt x="7870" y="4715"/>
                </a:cubicBezTo>
                <a:lnTo>
                  <a:pt x="6870" y="5715"/>
                </a:lnTo>
                <a:cubicBezTo>
                  <a:pt x="6811" y="5775"/>
                  <a:pt x="6811" y="5894"/>
                  <a:pt x="6870" y="5953"/>
                </a:cubicBezTo>
                <a:cubicBezTo>
                  <a:pt x="6906" y="5977"/>
                  <a:pt x="6953" y="5989"/>
                  <a:pt x="6989" y="5989"/>
                </a:cubicBezTo>
                <a:cubicBezTo>
                  <a:pt x="7037" y="5989"/>
                  <a:pt x="7084" y="5977"/>
                  <a:pt x="7108" y="5953"/>
                </a:cubicBezTo>
                <a:lnTo>
                  <a:pt x="8108" y="4953"/>
                </a:lnTo>
                <a:cubicBezTo>
                  <a:pt x="8120" y="4941"/>
                  <a:pt x="8144" y="4918"/>
                  <a:pt x="8156" y="4918"/>
                </a:cubicBezTo>
                <a:cubicBezTo>
                  <a:pt x="8208" y="4881"/>
                  <a:pt x="8272" y="4863"/>
                  <a:pt x="8335" y="4863"/>
                </a:cubicBezTo>
                <a:cubicBezTo>
                  <a:pt x="8418" y="4863"/>
                  <a:pt x="8501" y="4893"/>
                  <a:pt x="8561" y="4953"/>
                </a:cubicBezTo>
                <a:lnTo>
                  <a:pt x="8573" y="4965"/>
                </a:lnTo>
                <a:cubicBezTo>
                  <a:pt x="8680" y="5072"/>
                  <a:pt x="8692" y="5239"/>
                  <a:pt x="8597" y="5370"/>
                </a:cubicBezTo>
                <a:cubicBezTo>
                  <a:pt x="8585" y="5382"/>
                  <a:pt x="8573" y="5394"/>
                  <a:pt x="8573" y="5418"/>
                </a:cubicBezTo>
                <a:lnTo>
                  <a:pt x="6715" y="7275"/>
                </a:lnTo>
                <a:cubicBezTo>
                  <a:pt x="6656" y="7335"/>
                  <a:pt x="6656" y="7454"/>
                  <a:pt x="6715" y="7513"/>
                </a:cubicBezTo>
                <a:cubicBezTo>
                  <a:pt x="6739" y="7537"/>
                  <a:pt x="6787" y="7561"/>
                  <a:pt x="6834" y="7561"/>
                </a:cubicBezTo>
                <a:cubicBezTo>
                  <a:pt x="6870" y="7561"/>
                  <a:pt x="6918" y="7537"/>
                  <a:pt x="6953" y="7513"/>
                </a:cubicBezTo>
                <a:lnTo>
                  <a:pt x="7787" y="6680"/>
                </a:lnTo>
                <a:lnTo>
                  <a:pt x="7870" y="6763"/>
                </a:lnTo>
                <a:cubicBezTo>
                  <a:pt x="7811" y="6942"/>
                  <a:pt x="7787" y="7120"/>
                  <a:pt x="7787" y="7287"/>
                </a:cubicBezTo>
                <a:lnTo>
                  <a:pt x="7787" y="7299"/>
                </a:lnTo>
                <a:lnTo>
                  <a:pt x="7799" y="7406"/>
                </a:lnTo>
                <a:cubicBezTo>
                  <a:pt x="7823" y="7870"/>
                  <a:pt x="8037" y="8287"/>
                  <a:pt x="8358" y="8597"/>
                </a:cubicBezTo>
                <a:cubicBezTo>
                  <a:pt x="8692" y="8906"/>
                  <a:pt x="9132" y="9085"/>
                  <a:pt x="9597" y="9085"/>
                </a:cubicBezTo>
                <a:cubicBezTo>
                  <a:pt x="9870" y="9085"/>
                  <a:pt x="10121" y="9025"/>
                  <a:pt x="10371" y="8906"/>
                </a:cubicBezTo>
                <a:cubicBezTo>
                  <a:pt x="10418" y="8882"/>
                  <a:pt x="10466" y="8835"/>
                  <a:pt x="10466" y="8787"/>
                </a:cubicBezTo>
                <a:cubicBezTo>
                  <a:pt x="10478" y="8728"/>
                  <a:pt x="10442" y="8692"/>
                  <a:pt x="10418" y="8644"/>
                </a:cubicBezTo>
                <a:lnTo>
                  <a:pt x="9335" y="7537"/>
                </a:lnTo>
                <a:cubicBezTo>
                  <a:pt x="9287" y="7501"/>
                  <a:pt x="9251" y="7454"/>
                  <a:pt x="9251" y="7406"/>
                </a:cubicBezTo>
                <a:cubicBezTo>
                  <a:pt x="9192" y="7263"/>
                  <a:pt x="9239" y="7108"/>
                  <a:pt x="9347" y="7001"/>
                </a:cubicBezTo>
                <a:cubicBezTo>
                  <a:pt x="9418" y="6930"/>
                  <a:pt x="9513" y="6882"/>
                  <a:pt x="9609" y="6882"/>
                </a:cubicBezTo>
                <a:cubicBezTo>
                  <a:pt x="9656" y="6882"/>
                  <a:pt x="9704" y="6906"/>
                  <a:pt x="9751" y="6918"/>
                </a:cubicBezTo>
                <a:cubicBezTo>
                  <a:pt x="9811" y="6942"/>
                  <a:pt x="9847" y="6965"/>
                  <a:pt x="9882" y="7001"/>
                </a:cubicBezTo>
                <a:lnTo>
                  <a:pt x="10966" y="8097"/>
                </a:lnTo>
                <a:cubicBezTo>
                  <a:pt x="11000" y="8122"/>
                  <a:pt x="11034" y="8142"/>
                  <a:pt x="11073" y="8142"/>
                </a:cubicBezTo>
                <a:cubicBezTo>
                  <a:pt x="11088" y="8142"/>
                  <a:pt x="11104" y="8139"/>
                  <a:pt x="11121" y="8132"/>
                </a:cubicBezTo>
                <a:cubicBezTo>
                  <a:pt x="11180" y="8120"/>
                  <a:pt x="11216" y="8097"/>
                  <a:pt x="11240" y="8049"/>
                </a:cubicBezTo>
                <a:cubicBezTo>
                  <a:pt x="11359" y="7799"/>
                  <a:pt x="11418" y="7537"/>
                  <a:pt x="11418" y="7275"/>
                </a:cubicBezTo>
                <a:cubicBezTo>
                  <a:pt x="11418" y="6858"/>
                  <a:pt x="11252" y="6430"/>
                  <a:pt x="10918" y="6084"/>
                </a:cubicBezTo>
                <a:cubicBezTo>
                  <a:pt x="10609" y="5751"/>
                  <a:pt x="10180" y="5549"/>
                  <a:pt x="9728" y="5513"/>
                </a:cubicBezTo>
                <a:lnTo>
                  <a:pt x="9632" y="5501"/>
                </a:lnTo>
                <a:lnTo>
                  <a:pt x="9609" y="5501"/>
                </a:lnTo>
                <a:cubicBezTo>
                  <a:pt x="9454" y="5501"/>
                  <a:pt x="9275" y="5537"/>
                  <a:pt x="9097" y="5596"/>
                </a:cubicBezTo>
                <a:lnTo>
                  <a:pt x="8954" y="5453"/>
                </a:lnTo>
                <a:cubicBezTo>
                  <a:pt x="9049" y="5215"/>
                  <a:pt x="9001" y="4953"/>
                  <a:pt x="8811" y="4763"/>
                </a:cubicBezTo>
                <a:lnTo>
                  <a:pt x="8799" y="4739"/>
                </a:lnTo>
                <a:cubicBezTo>
                  <a:pt x="8656" y="4608"/>
                  <a:pt x="8477" y="4548"/>
                  <a:pt x="8299" y="4548"/>
                </a:cubicBezTo>
                <a:cubicBezTo>
                  <a:pt x="8323" y="4370"/>
                  <a:pt x="8239" y="4191"/>
                  <a:pt x="8108" y="4060"/>
                </a:cubicBezTo>
                <a:lnTo>
                  <a:pt x="8096" y="4048"/>
                </a:lnTo>
                <a:cubicBezTo>
                  <a:pt x="7965" y="3906"/>
                  <a:pt x="7775" y="3846"/>
                  <a:pt x="7596" y="3846"/>
                </a:cubicBezTo>
                <a:cubicBezTo>
                  <a:pt x="7620" y="3667"/>
                  <a:pt x="7537" y="3489"/>
                  <a:pt x="7406" y="3358"/>
                </a:cubicBezTo>
                <a:lnTo>
                  <a:pt x="7394" y="3346"/>
                </a:lnTo>
                <a:cubicBezTo>
                  <a:pt x="7263" y="3215"/>
                  <a:pt x="7084" y="3155"/>
                  <a:pt x="6906" y="3155"/>
                </a:cubicBezTo>
                <a:cubicBezTo>
                  <a:pt x="6918" y="2977"/>
                  <a:pt x="6846" y="2798"/>
                  <a:pt x="6703" y="2655"/>
                </a:cubicBezTo>
                <a:lnTo>
                  <a:pt x="6692" y="2643"/>
                </a:lnTo>
                <a:cubicBezTo>
                  <a:pt x="6565" y="2516"/>
                  <a:pt x="6400" y="2453"/>
                  <a:pt x="6235" y="2453"/>
                </a:cubicBezTo>
                <a:cubicBezTo>
                  <a:pt x="6152" y="2453"/>
                  <a:pt x="6068" y="2469"/>
                  <a:pt x="5989" y="2501"/>
                </a:cubicBezTo>
                <a:lnTo>
                  <a:pt x="5858" y="2358"/>
                </a:lnTo>
                <a:cubicBezTo>
                  <a:pt x="5918" y="2179"/>
                  <a:pt x="5953" y="2001"/>
                  <a:pt x="5953" y="1846"/>
                </a:cubicBezTo>
                <a:lnTo>
                  <a:pt x="5953" y="1822"/>
                </a:lnTo>
                <a:lnTo>
                  <a:pt x="5930" y="1727"/>
                </a:lnTo>
                <a:cubicBezTo>
                  <a:pt x="5918" y="1465"/>
                  <a:pt x="5846" y="1215"/>
                  <a:pt x="5727" y="988"/>
                </a:cubicBezTo>
                <a:cubicBezTo>
                  <a:pt x="5693" y="937"/>
                  <a:pt x="5628" y="898"/>
                  <a:pt x="5567" y="898"/>
                </a:cubicBezTo>
                <a:cubicBezTo>
                  <a:pt x="5544" y="898"/>
                  <a:pt x="5521" y="904"/>
                  <a:pt x="5501" y="917"/>
                </a:cubicBezTo>
                <a:cubicBezTo>
                  <a:pt x="5429" y="965"/>
                  <a:pt x="5382" y="1072"/>
                  <a:pt x="5429" y="1143"/>
                </a:cubicBezTo>
                <a:cubicBezTo>
                  <a:pt x="5537" y="1334"/>
                  <a:pt x="5596" y="1524"/>
                  <a:pt x="5608" y="1739"/>
                </a:cubicBezTo>
                <a:lnTo>
                  <a:pt x="5620" y="1846"/>
                </a:lnTo>
                <a:cubicBezTo>
                  <a:pt x="5620" y="2001"/>
                  <a:pt x="5596" y="2167"/>
                  <a:pt x="5513" y="2346"/>
                </a:cubicBezTo>
                <a:cubicBezTo>
                  <a:pt x="5489" y="2405"/>
                  <a:pt x="5513" y="2477"/>
                  <a:pt x="5560" y="2524"/>
                </a:cubicBezTo>
                <a:lnTo>
                  <a:pt x="5727" y="2691"/>
                </a:lnTo>
                <a:lnTo>
                  <a:pt x="5001" y="3417"/>
                </a:lnTo>
                <a:lnTo>
                  <a:pt x="4834" y="3251"/>
                </a:lnTo>
                <a:cubicBezTo>
                  <a:pt x="4800" y="3225"/>
                  <a:pt x="4753" y="3205"/>
                  <a:pt x="4707" y="3205"/>
                </a:cubicBezTo>
                <a:cubicBezTo>
                  <a:pt x="4690" y="3205"/>
                  <a:pt x="4672" y="3208"/>
                  <a:pt x="4656" y="3215"/>
                </a:cubicBezTo>
                <a:cubicBezTo>
                  <a:pt x="4477" y="3274"/>
                  <a:pt x="4310" y="3298"/>
                  <a:pt x="4155" y="3298"/>
                </a:cubicBezTo>
                <a:lnTo>
                  <a:pt x="4048" y="3286"/>
                </a:lnTo>
                <a:cubicBezTo>
                  <a:pt x="3274" y="3227"/>
                  <a:pt x="2679" y="2584"/>
                  <a:pt x="2679" y="1822"/>
                </a:cubicBezTo>
                <a:cubicBezTo>
                  <a:pt x="2679" y="1691"/>
                  <a:pt x="2691" y="1560"/>
                  <a:pt x="2739" y="1429"/>
                </a:cubicBezTo>
                <a:lnTo>
                  <a:pt x="3644" y="2334"/>
                </a:lnTo>
                <a:cubicBezTo>
                  <a:pt x="3703" y="2405"/>
                  <a:pt x="3798" y="2453"/>
                  <a:pt x="3894" y="2501"/>
                </a:cubicBezTo>
                <a:cubicBezTo>
                  <a:pt x="3989" y="2524"/>
                  <a:pt x="4060" y="2536"/>
                  <a:pt x="4155" y="2536"/>
                </a:cubicBezTo>
                <a:cubicBezTo>
                  <a:pt x="4346" y="2536"/>
                  <a:pt x="4525" y="2465"/>
                  <a:pt x="4656" y="2334"/>
                </a:cubicBezTo>
                <a:cubicBezTo>
                  <a:pt x="4846" y="2143"/>
                  <a:pt x="4929" y="1846"/>
                  <a:pt x="4822" y="1572"/>
                </a:cubicBezTo>
                <a:lnTo>
                  <a:pt x="4822" y="1560"/>
                </a:lnTo>
                <a:cubicBezTo>
                  <a:pt x="4787" y="1489"/>
                  <a:pt x="4751" y="1393"/>
                  <a:pt x="4656" y="1310"/>
                </a:cubicBezTo>
                <a:lnTo>
                  <a:pt x="3751" y="393"/>
                </a:lnTo>
                <a:cubicBezTo>
                  <a:pt x="3882" y="357"/>
                  <a:pt x="4013" y="334"/>
                  <a:pt x="4144" y="334"/>
                </a:cubicBezTo>
                <a:cubicBezTo>
                  <a:pt x="4489" y="334"/>
                  <a:pt x="4798" y="441"/>
                  <a:pt x="5060" y="655"/>
                </a:cubicBezTo>
                <a:cubicBezTo>
                  <a:pt x="5088" y="678"/>
                  <a:pt x="5121" y="689"/>
                  <a:pt x="5155" y="689"/>
                </a:cubicBezTo>
                <a:cubicBezTo>
                  <a:pt x="5208" y="689"/>
                  <a:pt x="5262" y="663"/>
                  <a:pt x="5298" y="619"/>
                </a:cubicBezTo>
                <a:cubicBezTo>
                  <a:pt x="5358" y="548"/>
                  <a:pt x="5346" y="441"/>
                  <a:pt x="5263" y="381"/>
                </a:cubicBezTo>
                <a:cubicBezTo>
                  <a:pt x="4941" y="131"/>
                  <a:pt x="4548" y="0"/>
                  <a:pt x="415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11084;p79">
            <a:extLst>
              <a:ext uri="{FF2B5EF4-FFF2-40B4-BE49-F238E27FC236}">
                <a16:creationId xmlns:a16="http://schemas.microsoft.com/office/drawing/2014/main" id="{D86A0310-9380-4B4B-96D9-20A289A22A31}"/>
              </a:ext>
            </a:extLst>
          </p:cNvPr>
          <p:cNvGrpSpPr/>
          <p:nvPr/>
        </p:nvGrpSpPr>
        <p:grpSpPr>
          <a:xfrm>
            <a:off x="8911182" y="2911166"/>
            <a:ext cx="414391" cy="452973"/>
            <a:chOff x="2232511" y="1512759"/>
            <a:chExt cx="299534" cy="348068"/>
          </a:xfrm>
        </p:grpSpPr>
        <p:sp>
          <p:nvSpPr>
            <p:cNvPr id="44" name="Google Shape;11085;p79">
              <a:extLst>
                <a:ext uri="{FF2B5EF4-FFF2-40B4-BE49-F238E27FC236}">
                  <a16:creationId xmlns:a16="http://schemas.microsoft.com/office/drawing/2014/main" id="{097F6470-27FB-4E0A-8F36-8550043D148A}"/>
                </a:ext>
              </a:extLst>
            </p:cNvPr>
            <p:cNvSpPr/>
            <p:nvPr/>
          </p:nvSpPr>
          <p:spPr>
            <a:xfrm>
              <a:off x="2278162" y="1715226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846" y="333"/>
                  </a:lnTo>
                  <a:cubicBezTo>
                    <a:pt x="2929" y="333"/>
                    <a:pt x="3013" y="250"/>
                    <a:pt x="3013" y="167"/>
                  </a:cubicBezTo>
                  <a:cubicBezTo>
                    <a:pt x="3013" y="71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086;p79">
              <a:extLst>
                <a:ext uri="{FF2B5EF4-FFF2-40B4-BE49-F238E27FC236}">
                  <a16:creationId xmlns:a16="http://schemas.microsoft.com/office/drawing/2014/main" id="{0A0679EB-9288-447C-8102-7C7C495DE424}"/>
                </a:ext>
              </a:extLst>
            </p:cNvPr>
            <p:cNvSpPr/>
            <p:nvPr/>
          </p:nvSpPr>
          <p:spPr>
            <a:xfrm>
              <a:off x="2278162" y="1734455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62"/>
                    <a:pt x="3013" y="167"/>
                  </a:cubicBezTo>
                  <a:cubicBezTo>
                    <a:pt x="3013" y="84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087;p79">
              <a:extLst>
                <a:ext uri="{FF2B5EF4-FFF2-40B4-BE49-F238E27FC236}">
                  <a16:creationId xmlns:a16="http://schemas.microsoft.com/office/drawing/2014/main" id="{855E12A2-F605-4F20-886B-D3908BA4543D}"/>
                </a:ext>
              </a:extLst>
            </p:cNvPr>
            <p:cNvSpPr/>
            <p:nvPr/>
          </p:nvSpPr>
          <p:spPr>
            <a:xfrm>
              <a:off x="2278162" y="1754446"/>
              <a:ext cx="95452" cy="10201"/>
            </a:xfrm>
            <a:custGeom>
              <a:avLst/>
              <a:gdLst/>
              <a:ahLst/>
              <a:cxnLst/>
              <a:rect l="l" t="t" r="r" b="b"/>
              <a:pathLst>
                <a:path w="3013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2846" y="322"/>
                  </a:lnTo>
                  <a:cubicBezTo>
                    <a:pt x="2929" y="322"/>
                    <a:pt x="3013" y="250"/>
                    <a:pt x="3013" y="167"/>
                  </a:cubicBezTo>
                  <a:cubicBezTo>
                    <a:pt x="3013" y="72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088;p79">
              <a:extLst>
                <a:ext uri="{FF2B5EF4-FFF2-40B4-BE49-F238E27FC236}">
                  <a16:creationId xmlns:a16="http://schemas.microsoft.com/office/drawing/2014/main" id="{6ADC3299-9F73-499D-A02C-0FDB47956609}"/>
                </a:ext>
              </a:extLst>
            </p:cNvPr>
            <p:cNvSpPr/>
            <p:nvPr/>
          </p:nvSpPr>
          <p:spPr>
            <a:xfrm>
              <a:off x="2278162" y="1773675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51"/>
                    <a:pt x="3013" y="167"/>
                  </a:cubicBezTo>
                  <a:cubicBezTo>
                    <a:pt x="3013" y="72"/>
                    <a:pt x="2929" y="1"/>
                    <a:pt x="2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089;p79">
              <a:extLst>
                <a:ext uri="{FF2B5EF4-FFF2-40B4-BE49-F238E27FC236}">
                  <a16:creationId xmlns:a16="http://schemas.microsoft.com/office/drawing/2014/main" id="{32AED73F-CFE8-4036-BD93-2D756BB30DD7}"/>
                </a:ext>
              </a:extLst>
            </p:cNvPr>
            <p:cNvSpPr/>
            <p:nvPr/>
          </p:nvSpPr>
          <p:spPr>
            <a:xfrm>
              <a:off x="2232511" y="1512759"/>
              <a:ext cx="299534" cy="348068"/>
            </a:xfrm>
            <a:custGeom>
              <a:avLst/>
              <a:gdLst/>
              <a:ahLst/>
              <a:cxnLst/>
              <a:rect l="l" t="t" r="r" b="b"/>
              <a:pathLst>
                <a:path w="9455" h="10987" extrusionOk="0">
                  <a:moveTo>
                    <a:pt x="2965" y="1700"/>
                  </a:moveTo>
                  <a:cubicBezTo>
                    <a:pt x="3275" y="1700"/>
                    <a:pt x="3537" y="1950"/>
                    <a:pt x="3561" y="2271"/>
                  </a:cubicBezTo>
                  <a:cubicBezTo>
                    <a:pt x="3561" y="2355"/>
                    <a:pt x="3632" y="2414"/>
                    <a:pt x="3715" y="2414"/>
                  </a:cubicBezTo>
                  <a:lnTo>
                    <a:pt x="4275" y="2414"/>
                  </a:lnTo>
                  <a:lnTo>
                    <a:pt x="4275" y="3367"/>
                  </a:lnTo>
                  <a:lnTo>
                    <a:pt x="3977" y="3367"/>
                  </a:lnTo>
                  <a:cubicBezTo>
                    <a:pt x="3882" y="3367"/>
                    <a:pt x="3811" y="3438"/>
                    <a:pt x="3811" y="3534"/>
                  </a:cubicBezTo>
                  <a:cubicBezTo>
                    <a:pt x="3811" y="3629"/>
                    <a:pt x="3882" y="3700"/>
                    <a:pt x="3977" y="3700"/>
                  </a:cubicBezTo>
                  <a:lnTo>
                    <a:pt x="4418" y="3700"/>
                  </a:lnTo>
                  <a:cubicBezTo>
                    <a:pt x="4513" y="3700"/>
                    <a:pt x="4585" y="3629"/>
                    <a:pt x="4585" y="3534"/>
                  </a:cubicBezTo>
                  <a:lnTo>
                    <a:pt x="4585" y="3403"/>
                  </a:lnTo>
                  <a:lnTo>
                    <a:pt x="5073" y="3403"/>
                  </a:lnTo>
                  <a:lnTo>
                    <a:pt x="5073" y="9891"/>
                  </a:lnTo>
                  <a:lnTo>
                    <a:pt x="834" y="9891"/>
                  </a:lnTo>
                  <a:lnTo>
                    <a:pt x="834" y="3403"/>
                  </a:lnTo>
                  <a:lnTo>
                    <a:pt x="1322" y="3403"/>
                  </a:lnTo>
                  <a:lnTo>
                    <a:pt x="1322" y="3534"/>
                  </a:lnTo>
                  <a:cubicBezTo>
                    <a:pt x="1322" y="3629"/>
                    <a:pt x="1394" y="3700"/>
                    <a:pt x="1489" y="3700"/>
                  </a:cubicBezTo>
                  <a:lnTo>
                    <a:pt x="3346" y="3700"/>
                  </a:lnTo>
                  <a:cubicBezTo>
                    <a:pt x="3442" y="3700"/>
                    <a:pt x="3513" y="3629"/>
                    <a:pt x="3513" y="3534"/>
                  </a:cubicBezTo>
                  <a:cubicBezTo>
                    <a:pt x="3513" y="3438"/>
                    <a:pt x="3442" y="3367"/>
                    <a:pt x="3346" y="3367"/>
                  </a:cubicBezTo>
                  <a:lnTo>
                    <a:pt x="1656" y="3367"/>
                  </a:lnTo>
                  <a:lnTo>
                    <a:pt x="1656" y="2414"/>
                  </a:lnTo>
                  <a:lnTo>
                    <a:pt x="2203" y="2414"/>
                  </a:lnTo>
                  <a:cubicBezTo>
                    <a:pt x="2287" y="2414"/>
                    <a:pt x="2346" y="2355"/>
                    <a:pt x="2370" y="2271"/>
                  </a:cubicBezTo>
                  <a:cubicBezTo>
                    <a:pt x="2382" y="1950"/>
                    <a:pt x="2644" y="1700"/>
                    <a:pt x="2965" y="1700"/>
                  </a:cubicBezTo>
                  <a:close/>
                  <a:moveTo>
                    <a:pt x="7091" y="1"/>
                  </a:moveTo>
                  <a:cubicBezTo>
                    <a:pt x="6970" y="1"/>
                    <a:pt x="6849" y="12"/>
                    <a:pt x="6728" y="33"/>
                  </a:cubicBezTo>
                  <a:cubicBezTo>
                    <a:pt x="6192" y="140"/>
                    <a:pt x="5728" y="450"/>
                    <a:pt x="5418" y="914"/>
                  </a:cubicBezTo>
                  <a:cubicBezTo>
                    <a:pt x="5085" y="1402"/>
                    <a:pt x="5001" y="1986"/>
                    <a:pt x="5120" y="2522"/>
                  </a:cubicBezTo>
                  <a:lnTo>
                    <a:pt x="4585" y="2522"/>
                  </a:lnTo>
                  <a:lnTo>
                    <a:pt x="4585" y="2248"/>
                  </a:lnTo>
                  <a:cubicBezTo>
                    <a:pt x="4585" y="2164"/>
                    <a:pt x="4501" y="2093"/>
                    <a:pt x="4418" y="2093"/>
                  </a:cubicBezTo>
                  <a:lnTo>
                    <a:pt x="3846" y="2093"/>
                  </a:lnTo>
                  <a:cubicBezTo>
                    <a:pt x="3763" y="1676"/>
                    <a:pt x="3394" y="1379"/>
                    <a:pt x="2953" y="1379"/>
                  </a:cubicBezTo>
                  <a:cubicBezTo>
                    <a:pt x="2525" y="1379"/>
                    <a:pt x="2156" y="1676"/>
                    <a:pt x="2061" y="2093"/>
                  </a:cubicBezTo>
                  <a:lnTo>
                    <a:pt x="1501" y="2093"/>
                  </a:lnTo>
                  <a:cubicBezTo>
                    <a:pt x="1406" y="2093"/>
                    <a:pt x="1334" y="2164"/>
                    <a:pt x="1334" y="2248"/>
                  </a:cubicBezTo>
                  <a:lnTo>
                    <a:pt x="1334" y="2522"/>
                  </a:lnTo>
                  <a:lnTo>
                    <a:pt x="156" y="2522"/>
                  </a:lnTo>
                  <a:cubicBezTo>
                    <a:pt x="72" y="2522"/>
                    <a:pt x="1" y="2593"/>
                    <a:pt x="1" y="2688"/>
                  </a:cubicBezTo>
                  <a:lnTo>
                    <a:pt x="1" y="10832"/>
                  </a:lnTo>
                  <a:cubicBezTo>
                    <a:pt x="1" y="10915"/>
                    <a:pt x="72" y="10987"/>
                    <a:pt x="156" y="10987"/>
                  </a:cubicBezTo>
                  <a:lnTo>
                    <a:pt x="3370" y="10987"/>
                  </a:lnTo>
                  <a:cubicBezTo>
                    <a:pt x="3465" y="10987"/>
                    <a:pt x="3537" y="10915"/>
                    <a:pt x="3537" y="10832"/>
                  </a:cubicBezTo>
                  <a:cubicBezTo>
                    <a:pt x="3537" y="10737"/>
                    <a:pt x="3465" y="10665"/>
                    <a:pt x="3370" y="10665"/>
                  </a:cubicBezTo>
                  <a:lnTo>
                    <a:pt x="322" y="10665"/>
                  </a:lnTo>
                  <a:lnTo>
                    <a:pt x="322" y="2843"/>
                  </a:lnTo>
                  <a:lnTo>
                    <a:pt x="1334" y="2843"/>
                  </a:lnTo>
                  <a:lnTo>
                    <a:pt x="1334" y="3069"/>
                  </a:lnTo>
                  <a:lnTo>
                    <a:pt x="679" y="3069"/>
                  </a:lnTo>
                  <a:cubicBezTo>
                    <a:pt x="596" y="3069"/>
                    <a:pt x="513" y="3141"/>
                    <a:pt x="513" y="3236"/>
                  </a:cubicBezTo>
                  <a:lnTo>
                    <a:pt x="513" y="10058"/>
                  </a:lnTo>
                  <a:cubicBezTo>
                    <a:pt x="513" y="10142"/>
                    <a:pt x="596" y="10213"/>
                    <a:pt x="679" y="10213"/>
                  </a:cubicBezTo>
                  <a:lnTo>
                    <a:pt x="5228" y="10213"/>
                  </a:lnTo>
                  <a:cubicBezTo>
                    <a:pt x="5311" y="10213"/>
                    <a:pt x="5382" y="10142"/>
                    <a:pt x="5382" y="10058"/>
                  </a:cubicBezTo>
                  <a:lnTo>
                    <a:pt x="5382" y="3236"/>
                  </a:lnTo>
                  <a:cubicBezTo>
                    <a:pt x="5382" y="3141"/>
                    <a:pt x="5311" y="3069"/>
                    <a:pt x="5228" y="3069"/>
                  </a:cubicBezTo>
                  <a:lnTo>
                    <a:pt x="4585" y="3069"/>
                  </a:lnTo>
                  <a:lnTo>
                    <a:pt x="4585" y="2843"/>
                  </a:lnTo>
                  <a:lnTo>
                    <a:pt x="5228" y="2843"/>
                  </a:lnTo>
                  <a:cubicBezTo>
                    <a:pt x="5287" y="2998"/>
                    <a:pt x="5370" y="3141"/>
                    <a:pt x="5478" y="3284"/>
                  </a:cubicBezTo>
                  <a:lnTo>
                    <a:pt x="5430" y="4331"/>
                  </a:lnTo>
                  <a:cubicBezTo>
                    <a:pt x="5430" y="4391"/>
                    <a:pt x="5466" y="4438"/>
                    <a:pt x="5501" y="4474"/>
                  </a:cubicBezTo>
                  <a:cubicBezTo>
                    <a:pt x="5537" y="4486"/>
                    <a:pt x="5561" y="4498"/>
                    <a:pt x="5597" y="4498"/>
                  </a:cubicBezTo>
                  <a:lnTo>
                    <a:pt x="5609" y="4498"/>
                  </a:lnTo>
                  <a:lnTo>
                    <a:pt x="5609" y="10665"/>
                  </a:lnTo>
                  <a:lnTo>
                    <a:pt x="3989" y="10665"/>
                  </a:lnTo>
                  <a:cubicBezTo>
                    <a:pt x="3894" y="10665"/>
                    <a:pt x="3823" y="10737"/>
                    <a:pt x="3823" y="10820"/>
                  </a:cubicBezTo>
                  <a:cubicBezTo>
                    <a:pt x="3823" y="10915"/>
                    <a:pt x="3894" y="10987"/>
                    <a:pt x="3989" y="10987"/>
                  </a:cubicBezTo>
                  <a:lnTo>
                    <a:pt x="5775" y="10987"/>
                  </a:lnTo>
                  <a:cubicBezTo>
                    <a:pt x="5859" y="10987"/>
                    <a:pt x="5942" y="10915"/>
                    <a:pt x="5942" y="10820"/>
                  </a:cubicBezTo>
                  <a:lnTo>
                    <a:pt x="5942" y="4367"/>
                  </a:lnTo>
                  <a:lnTo>
                    <a:pt x="6621" y="4046"/>
                  </a:lnTo>
                  <a:cubicBezTo>
                    <a:pt x="6796" y="4092"/>
                    <a:pt x="6971" y="4109"/>
                    <a:pt x="7152" y="4109"/>
                  </a:cubicBezTo>
                  <a:cubicBezTo>
                    <a:pt x="7205" y="4109"/>
                    <a:pt x="7258" y="4108"/>
                    <a:pt x="7311" y="4105"/>
                  </a:cubicBezTo>
                  <a:cubicBezTo>
                    <a:pt x="7395" y="4081"/>
                    <a:pt x="7454" y="4010"/>
                    <a:pt x="7454" y="3926"/>
                  </a:cubicBezTo>
                  <a:cubicBezTo>
                    <a:pt x="7454" y="3831"/>
                    <a:pt x="7371" y="3772"/>
                    <a:pt x="7275" y="3772"/>
                  </a:cubicBezTo>
                  <a:cubicBezTo>
                    <a:pt x="7230" y="3774"/>
                    <a:pt x="7184" y="3776"/>
                    <a:pt x="7137" y="3776"/>
                  </a:cubicBezTo>
                  <a:cubicBezTo>
                    <a:pt x="6977" y="3776"/>
                    <a:pt x="6813" y="3758"/>
                    <a:pt x="6656" y="3712"/>
                  </a:cubicBezTo>
                  <a:cubicBezTo>
                    <a:pt x="6637" y="3707"/>
                    <a:pt x="6619" y="3704"/>
                    <a:pt x="6602" y="3704"/>
                  </a:cubicBezTo>
                  <a:cubicBezTo>
                    <a:pt x="6579" y="3704"/>
                    <a:pt x="6558" y="3710"/>
                    <a:pt x="6537" y="3724"/>
                  </a:cubicBezTo>
                  <a:lnTo>
                    <a:pt x="5763" y="4081"/>
                  </a:lnTo>
                  <a:lnTo>
                    <a:pt x="5799" y="3236"/>
                  </a:lnTo>
                  <a:cubicBezTo>
                    <a:pt x="5799" y="3188"/>
                    <a:pt x="5787" y="3164"/>
                    <a:pt x="5775" y="3129"/>
                  </a:cubicBezTo>
                  <a:cubicBezTo>
                    <a:pt x="5656" y="2986"/>
                    <a:pt x="5561" y="2819"/>
                    <a:pt x="5501" y="2652"/>
                  </a:cubicBezTo>
                  <a:cubicBezTo>
                    <a:pt x="5501" y="2641"/>
                    <a:pt x="5501" y="2641"/>
                    <a:pt x="5490" y="2629"/>
                  </a:cubicBezTo>
                  <a:cubicBezTo>
                    <a:pt x="5311" y="2117"/>
                    <a:pt x="5382" y="1557"/>
                    <a:pt x="5680" y="1093"/>
                  </a:cubicBezTo>
                  <a:cubicBezTo>
                    <a:pt x="5942" y="712"/>
                    <a:pt x="6323" y="450"/>
                    <a:pt x="6787" y="366"/>
                  </a:cubicBezTo>
                  <a:cubicBezTo>
                    <a:pt x="6900" y="342"/>
                    <a:pt x="7015" y="330"/>
                    <a:pt x="7129" y="330"/>
                  </a:cubicBezTo>
                  <a:cubicBezTo>
                    <a:pt x="7461" y="330"/>
                    <a:pt x="7793" y="431"/>
                    <a:pt x="8085" y="617"/>
                  </a:cubicBezTo>
                  <a:cubicBezTo>
                    <a:pt x="8871" y="1152"/>
                    <a:pt x="9097" y="2224"/>
                    <a:pt x="8561" y="3010"/>
                  </a:cubicBezTo>
                  <a:cubicBezTo>
                    <a:pt x="8383" y="3284"/>
                    <a:pt x="8145" y="3486"/>
                    <a:pt x="7847" y="3629"/>
                  </a:cubicBezTo>
                  <a:cubicBezTo>
                    <a:pt x="7764" y="3665"/>
                    <a:pt x="7728" y="3760"/>
                    <a:pt x="7764" y="3831"/>
                  </a:cubicBezTo>
                  <a:cubicBezTo>
                    <a:pt x="7798" y="3883"/>
                    <a:pt x="7857" y="3922"/>
                    <a:pt x="7914" y="3922"/>
                  </a:cubicBezTo>
                  <a:cubicBezTo>
                    <a:pt x="7936" y="3922"/>
                    <a:pt x="7958" y="3916"/>
                    <a:pt x="7978" y="3903"/>
                  </a:cubicBezTo>
                  <a:cubicBezTo>
                    <a:pt x="8323" y="3748"/>
                    <a:pt x="8597" y="3510"/>
                    <a:pt x="8811" y="3188"/>
                  </a:cubicBezTo>
                  <a:cubicBezTo>
                    <a:pt x="9454" y="2260"/>
                    <a:pt x="9192" y="974"/>
                    <a:pt x="8264" y="355"/>
                  </a:cubicBezTo>
                  <a:cubicBezTo>
                    <a:pt x="7904" y="124"/>
                    <a:pt x="7503" y="1"/>
                    <a:pt x="70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090;p79">
              <a:extLst>
                <a:ext uri="{FF2B5EF4-FFF2-40B4-BE49-F238E27FC236}">
                  <a16:creationId xmlns:a16="http://schemas.microsoft.com/office/drawing/2014/main" id="{412A919A-14B9-4DDA-8AE0-3C32B8897B1A}"/>
                </a:ext>
              </a:extLst>
            </p:cNvPr>
            <p:cNvSpPr/>
            <p:nvPr/>
          </p:nvSpPr>
          <p:spPr>
            <a:xfrm>
              <a:off x="2422623" y="1574883"/>
              <a:ext cx="10201" cy="11373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091;p79">
              <a:extLst>
                <a:ext uri="{FF2B5EF4-FFF2-40B4-BE49-F238E27FC236}">
                  <a16:creationId xmlns:a16="http://schemas.microsoft.com/office/drawing/2014/main" id="{90AEF488-6312-4360-A898-06F640C6C5F2}"/>
                </a:ext>
              </a:extLst>
            </p:cNvPr>
            <p:cNvSpPr/>
            <p:nvPr/>
          </p:nvSpPr>
          <p:spPr>
            <a:xfrm>
              <a:off x="2442613" y="1574883"/>
              <a:ext cx="10581" cy="11373"/>
            </a:xfrm>
            <a:custGeom>
              <a:avLst/>
              <a:gdLst/>
              <a:ahLst/>
              <a:cxnLst/>
              <a:rect l="l" t="t" r="r" b="b"/>
              <a:pathLst>
                <a:path w="334" h="359" extrusionOk="0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91"/>
                  </a:lnTo>
                  <a:cubicBezTo>
                    <a:pt x="1" y="275"/>
                    <a:pt x="84" y="358"/>
                    <a:pt x="167" y="358"/>
                  </a:cubicBezTo>
                  <a:cubicBezTo>
                    <a:pt x="262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092;p79">
              <a:extLst>
                <a:ext uri="{FF2B5EF4-FFF2-40B4-BE49-F238E27FC236}">
                  <a16:creationId xmlns:a16="http://schemas.microsoft.com/office/drawing/2014/main" id="{8477ACE7-6518-4D71-9B09-DF210B63D50E}"/>
                </a:ext>
              </a:extLst>
            </p:cNvPr>
            <p:cNvSpPr/>
            <p:nvPr/>
          </p:nvSpPr>
          <p:spPr>
            <a:xfrm>
              <a:off x="2462983" y="1574883"/>
              <a:ext cx="10581" cy="11373"/>
            </a:xfrm>
            <a:custGeom>
              <a:avLst/>
              <a:gdLst/>
              <a:ahLst/>
              <a:cxnLst/>
              <a:rect l="l" t="t" r="r" b="b"/>
              <a:pathLst>
                <a:path w="334" h="359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67" y="358"/>
                  </a:cubicBezTo>
                  <a:cubicBezTo>
                    <a:pt x="250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10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093;p79">
              <a:extLst>
                <a:ext uri="{FF2B5EF4-FFF2-40B4-BE49-F238E27FC236}">
                  <a16:creationId xmlns:a16="http://schemas.microsoft.com/office/drawing/2014/main" id="{2EB00C04-5B5B-4ACA-912F-87EF24B7DEDE}"/>
                </a:ext>
              </a:extLst>
            </p:cNvPr>
            <p:cNvSpPr/>
            <p:nvPr/>
          </p:nvSpPr>
          <p:spPr>
            <a:xfrm>
              <a:off x="2482974" y="1574883"/>
              <a:ext cx="10201" cy="11373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094;p79">
              <a:extLst>
                <a:ext uri="{FF2B5EF4-FFF2-40B4-BE49-F238E27FC236}">
                  <a16:creationId xmlns:a16="http://schemas.microsoft.com/office/drawing/2014/main" id="{EEF14539-4D8F-436D-9073-13C6D2C6D53B}"/>
                </a:ext>
              </a:extLst>
            </p:cNvPr>
            <p:cNvSpPr/>
            <p:nvPr/>
          </p:nvSpPr>
          <p:spPr>
            <a:xfrm>
              <a:off x="2312852" y="1654495"/>
              <a:ext cx="26073" cy="49041"/>
            </a:xfrm>
            <a:custGeom>
              <a:avLst/>
              <a:gdLst/>
              <a:ahLst/>
              <a:cxnLst/>
              <a:rect l="l" t="t" r="r" b="b"/>
              <a:pathLst>
                <a:path w="823" h="1548" extrusionOk="0">
                  <a:moveTo>
                    <a:pt x="179" y="0"/>
                  </a:moveTo>
                  <a:cubicBezTo>
                    <a:pt x="96" y="0"/>
                    <a:pt x="25" y="72"/>
                    <a:pt x="25" y="167"/>
                  </a:cubicBezTo>
                  <a:cubicBezTo>
                    <a:pt x="25" y="250"/>
                    <a:pt x="96" y="322"/>
                    <a:pt x="179" y="322"/>
                  </a:cubicBezTo>
                  <a:lnTo>
                    <a:pt x="263" y="322"/>
                  </a:lnTo>
                  <a:lnTo>
                    <a:pt x="263" y="1215"/>
                  </a:lnTo>
                  <a:lnTo>
                    <a:pt x="167" y="1215"/>
                  </a:lnTo>
                  <a:cubicBezTo>
                    <a:pt x="84" y="1215"/>
                    <a:pt x="1" y="1298"/>
                    <a:pt x="1" y="1381"/>
                  </a:cubicBezTo>
                  <a:cubicBezTo>
                    <a:pt x="1" y="1477"/>
                    <a:pt x="84" y="1548"/>
                    <a:pt x="167" y="1548"/>
                  </a:cubicBezTo>
                  <a:lnTo>
                    <a:pt x="656" y="1548"/>
                  </a:lnTo>
                  <a:cubicBezTo>
                    <a:pt x="751" y="1548"/>
                    <a:pt x="822" y="1477"/>
                    <a:pt x="822" y="1381"/>
                  </a:cubicBezTo>
                  <a:cubicBezTo>
                    <a:pt x="822" y="1274"/>
                    <a:pt x="751" y="1203"/>
                    <a:pt x="668" y="1203"/>
                  </a:cubicBezTo>
                  <a:lnTo>
                    <a:pt x="572" y="1203"/>
                  </a:lnTo>
                  <a:lnTo>
                    <a:pt x="572" y="167"/>
                  </a:lnTo>
                  <a:cubicBezTo>
                    <a:pt x="572" y="72"/>
                    <a:pt x="501" y="0"/>
                    <a:pt x="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095;p79">
              <a:extLst>
                <a:ext uri="{FF2B5EF4-FFF2-40B4-BE49-F238E27FC236}">
                  <a16:creationId xmlns:a16="http://schemas.microsoft.com/office/drawing/2014/main" id="{466CB6D4-B82E-4D0C-947B-E8F15D59CDF3}"/>
                </a:ext>
              </a:extLst>
            </p:cNvPr>
            <p:cNvSpPr/>
            <p:nvPr/>
          </p:nvSpPr>
          <p:spPr>
            <a:xfrm>
              <a:off x="2316242" y="1637135"/>
              <a:ext cx="14383" cy="13971"/>
            </a:xfrm>
            <a:custGeom>
              <a:avLst/>
              <a:gdLst/>
              <a:ahLst/>
              <a:cxnLst/>
              <a:rect l="l" t="t" r="r" b="b"/>
              <a:pathLst>
                <a:path w="454" h="441" extrusionOk="0">
                  <a:moveTo>
                    <a:pt x="227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108" y="441"/>
                    <a:pt x="227" y="441"/>
                  </a:cubicBezTo>
                  <a:cubicBezTo>
                    <a:pt x="358" y="441"/>
                    <a:pt x="453" y="334"/>
                    <a:pt x="453" y="215"/>
                  </a:cubicBezTo>
                  <a:cubicBezTo>
                    <a:pt x="453" y="96"/>
                    <a:pt x="358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8822;p76">
            <a:extLst>
              <a:ext uri="{FF2B5EF4-FFF2-40B4-BE49-F238E27FC236}">
                <a16:creationId xmlns:a16="http://schemas.microsoft.com/office/drawing/2014/main" id="{FBB1EEA7-73E8-49BE-A240-3855DDC8D5E2}"/>
              </a:ext>
            </a:extLst>
          </p:cNvPr>
          <p:cNvGrpSpPr/>
          <p:nvPr/>
        </p:nvGrpSpPr>
        <p:grpSpPr>
          <a:xfrm>
            <a:off x="8899153" y="3504127"/>
            <a:ext cx="275384" cy="420837"/>
            <a:chOff x="2656082" y="2287427"/>
            <a:chExt cx="207582" cy="359594"/>
          </a:xfrm>
        </p:grpSpPr>
        <p:sp>
          <p:nvSpPr>
            <p:cNvPr id="65" name="Google Shape;8823;p76">
              <a:extLst>
                <a:ext uri="{FF2B5EF4-FFF2-40B4-BE49-F238E27FC236}">
                  <a16:creationId xmlns:a16="http://schemas.microsoft.com/office/drawing/2014/main" id="{E324CBB7-BFCF-4CAB-921C-01E90B114636}"/>
                </a:ext>
              </a:extLst>
            </p:cNvPr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824;p76">
              <a:extLst>
                <a:ext uri="{FF2B5EF4-FFF2-40B4-BE49-F238E27FC236}">
                  <a16:creationId xmlns:a16="http://schemas.microsoft.com/office/drawing/2014/main" id="{CF47511E-7E5E-488B-B725-DCFF92AD0ADF}"/>
                </a:ext>
              </a:extLst>
            </p:cNvPr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825;p76">
              <a:extLst>
                <a:ext uri="{FF2B5EF4-FFF2-40B4-BE49-F238E27FC236}">
                  <a16:creationId xmlns:a16="http://schemas.microsoft.com/office/drawing/2014/main" id="{73C0E22F-4B61-4EE3-A69D-9497F3BCBD13}"/>
                </a:ext>
              </a:extLst>
            </p:cNvPr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826;p76">
              <a:extLst>
                <a:ext uri="{FF2B5EF4-FFF2-40B4-BE49-F238E27FC236}">
                  <a16:creationId xmlns:a16="http://schemas.microsoft.com/office/drawing/2014/main" id="{F9E44B4E-392C-4899-BED9-9BBD43148439}"/>
                </a:ext>
              </a:extLst>
            </p:cNvPr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8973;p76">
            <a:extLst>
              <a:ext uri="{FF2B5EF4-FFF2-40B4-BE49-F238E27FC236}">
                <a16:creationId xmlns:a16="http://schemas.microsoft.com/office/drawing/2014/main" id="{089C3480-074F-4014-BED9-3B09540DCA5B}"/>
              </a:ext>
            </a:extLst>
          </p:cNvPr>
          <p:cNvGrpSpPr/>
          <p:nvPr/>
        </p:nvGrpSpPr>
        <p:grpSpPr>
          <a:xfrm>
            <a:off x="7215544" y="2444858"/>
            <a:ext cx="446539" cy="303895"/>
            <a:chOff x="6228583" y="3237664"/>
            <a:chExt cx="446539" cy="303895"/>
          </a:xfrm>
        </p:grpSpPr>
        <p:sp>
          <p:nvSpPr>
            <p:cNvPr id="70" name="Google Shape;8974;p76">
              <a:extLst>
                <a:ext uri="{FF2B5EF4-FFF2-40B4-BE49-F238E27FC236}">
                  <a16:creationId xmlns:a16="http://schemas.microsoft.com/office/drawing/2014/main" id="{EF041720-5E9F-4F95-8161-464C8A9E1660}"/>
                </a:ext>
              </a:extLst>
            </p:cNvPr>
            <p:cNvSpPr/>
            <p:nvPr/>
          </p:nvSpPr>
          <p:spPr>
            <a:xfrm>
              <a:off x="6357508" y="3277453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42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63" y="816"/>
                    <a:pt x="322" y="804"/>
                    <a:pt x="370" y="756"/>
                  </a:cubicBezTo>
                  <a:lnTo>
                    <a:pt x="786" y="340"/>
                  </a:lnTo>
                  <a:cubicBezTo>
                    <a:pt x="846" y="268"/>
                    <a:pt x="846" y="149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975;p76">
              <a:extLst>
                <a:ext uri="{FF2B5EF4-FFF2-40B4-BE49-F238E27FC236}">
                  <a16:creationId xmlns:a16="http://schemas.microsoft.com/office/drawing/2014/main" id="{A9741AEC-69BE-44BD-937D-1014AEA8D2A1}"/>
                </a:ext>
              </a:extLst>
            </p:cNvPr>
            <p:cNvSpPr/>
            <p:nvPr/>
          </p:nvSpPr>
          <p:spPr>
            <a:xfrm>
              <a:off x="6276596" y="3358746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54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86" y="816"/>
                    <a:pt x="334" y="804"/>
                    <a:pt x="370" y="756"/>
                  </a:cubicBezTo>
                  <a:lnTo>
                    <a:pt x="787" y="340"/>
                  </a:lnTo>
                  <a:cubicBezTo>
                    <a:pt x="846" y="256"/>
                    <a:pt x="846" y="137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976;p76">
              <a:extLst>
                <a:ext uri="{FF2B5EF4-FFF2-40B4-BE49-F238E27FC236}">
                  <a16:creationId xmlns:a16="http://schemas.microsoft.com/office/drawing/2014/main" id="{18FB17AB-9658-41DC-8101-1E1937FAEE3D}"/>
                </a:ext>
              </a:extLst>
            </p:cNvPr>
            <p:cNvSpPr/>
            <p:nvPr/>
          </p:nvSpPr>
          <p:spPr>
            <a:xfrm>
              <a:off x="6357508" y="3358365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215" y="0"/>
                  </a:moveTo>
                  <a:cubicBezTo>
                    <a:pt x="161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792"/>
                    <a:pt x="584" y="816"/>
                    <a:pt x="644" y="816"/>
                  </a:cubicBezTo>
                  <a:cubicBezTo>
                    <a:pt x="703" y="816"/>
                    <a:pt x="739" y="792"/>
                    <a:pt x="786" y="756"/>
                  </a:cubicBezTo>
                  <a:cubicBezTo>
                    <a:pt x="846" y="685"/>
                    <a:pt x="846" y="566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977;p76">
              <a:extLst>
                <a:ext uri="{FF2B5EF4-FFF2-40B4-BE49-F238E27FC236}">
                  <a16:creationId xmlns:a16="http://schemas.microsoft.com/office/drawing/2014/main" id="{13DA7043-A5AD-46AA-9331-BE8628B3944A}"/>
                </a:ext>
              </a:extLst>
            </p:cNvPr>
            <p:cNvSpPr/>
            <p:nvPr/>
          </p:nvSpPr>
          <p:spPr>
            <a:xfrm>
              <a:off x="6276596" y="3277453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219" y="0"/>
                  </a:moveTo>
                  <a:cubicBezTo>
                    <a:pt x="167" y="0"/>
                    <a:pt x="114" y="18"/>
                    <a:pt x="72" y="54"/>
                  </a:cubicBezTo>
                  <a:cubicBezTo>
                    <a:pt x="1" y="137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804"/>
                    <a:pt x="584" y="816"/>
                    <a:pt x="644" y="816"/>
                  </a:cubicBezTo>
                  <a:cubicBezTo>
                    <a:pt x="679" y="816"/>
                    <a:pt x="751" y="804"/>
                    <a:pt x="787" y="756"/>
                  </a:cubicBezTo>
                  <a:cubicBezTo>
                    <a:pt x="846" y="685"/>
                    <a:pt x="846" y="554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72" y="0"/>
                    <a:pt x="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978;p76">
              <a:extLst>
                <a:ext uri="{FF2B5EF4-FFF2-40B4-BE49-F238E27FC236}">
                  <a16:creationId xmlns:a16="http://schemas.microsoft.com/office/drawing/2014/main" id="{ECC33FF4-1BDE-4F8C-9424-EA3D63A55412}"/>
                </a:ext>
              </a:extLst>
            </p:cNvPr>
            <p:cNvSpPr/>
            <p:nvPr/>
          </p:nvSpPr>
          <p:spPr>
            <a:xfrm>
              <a:off x="6526508" y="3290314"/>
              <a:ext cx="21593" cy="19879"/>
            </a:xfrm>
            <a:custGeom>
              <a:avLst/>
              <a:gdLst/>
              <a:ahLst/>
              <a:cxnLst/>
              <a:rect l="l" t="t" r="r" b="b"/>
              <a:pathLst>
                <a:path w="680" h="626" extrusionOk="0">
                  <a:moveTo>
                    <a:pt x="446" y="0"/>
                  </a:moveTo>
                  <a:cubicBezTo>
                    <a:pt x="394" y="0"/>
                    <a:pt x="340" y="18"/>
                    <a:pt x="298" y="54"/>
                  </a:cubicBezTo>
                  <a:lnTo>
                    <a:pt x="84" y="280"/>
                  </a:lnTo>
                  <a:cubicBezTo>
                    <a:pt x="1" y="351"/>
                    <a:pt x="1" y="482"/>
                    <a:pt x="84" y="566"/>
                  </a:cubicBezTo>
                  <a:cubicBezTo>
                    <a:pt x="120" y="601"/>
                    <a:pt x="167" y="625"/>
                    <a:pt x="227" y="625"/>
                  </a:cubicBezTo>
                  <a:cubicBezTo>
                    <a:pt x="275" y="625"/>
                    <a:pt x="334" y="601"/>
                    <a:pt x="382" y="566"/>
                  </a:cubicBezTo>
                  <a:lnTo>
                    <a:pt x="596" y="340"/>
                  </a:lnTo>
                  <a:cubicBezTo>
                    <a:pt x="679" y="268"/>
                    <a:pt x="679" y="125"/>
                    <a:pt x="584" y="54"/>
                  </a:cubicBezTo>
                  <a:cubicBezTo>
                    <a:pt x="548" y="18"/>
                    <a:pt x="498" y="0"/>
                    <a:pt x="4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979;p76">
              <a:extLst>
                <a:ext uri="{FF2B5EF4-FFF2-40B4-BE49-F238E27FC236}">
                  <a16:creationId xmlns:a16="http://schemas.microsoft.com/office/drawing/2014/main" id="{55B2A905-8CCD-4C5F-9935-9A736F1A7968}"/>
                </a:ext>
              </a:extLst>
            </p:cNvPr>
            <p:cNvSpPr/>
            <p:nvPr/>
          </p:nvSpPr>
          <p:spPr>
            <a:xfrm>
              <a:off x="6465253" y="3352299"/>
              <a:ext cx="20831" cy="19498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437" y="1"/>
                  </a:moveTo>
                  <a:cubicBezTo>
                    <a:pt x="385" y="1"/>
                    <a:pt x="334" y="19"/>
                    <a:pt x="299" y="54"/>
                  </a:cubicBezTo>
                  <a:lnTo>
                    <a:pt x="72" y="281"/>
                  </a:lnTo>
                  <a:cubicBezTo>
                    <a:pt x="1" y="352"/>
                    <a:pt x="1" y="483"/>
                    <a:pt x="72" y="554"/>
                  </a:cubicBezTo>
                  <a:cubicBezTo>
                    <a:pt x="120" y="602"/>
                    <a:pt x="168" y="614"/>
                    <a:pt x="227" y="614"/>
                  </a:cubicBezTo>
                  <a:cubicBezTo>
                    <a:pt x="263" y="614"/>
                    <a:pt x="322" y="602"/>
                    <a:pt x="370" y="554"/>
                  </a:cubicBezTo>
                  <a:lnTo>
                    <a:pt x="596" y="340"/>
                  </a:lnTo>
                  <a:cubicBezTo>
                    <a:pt x="656" y="257"/>
                    <a:pt x="656" y="126"/>
                    <a:pt x="584" y="54"/>
                  </a:cubicBezTo>
                  <a:cubicBezTo>
                    <a:pt x="543" y="19"/>
                    <a:pt x="489" y="1"/>
                    <a:pt x="4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980;p76">
              <a:extLst>
                <a:ext uri="{FF2B5EF4-FFF2-40B4-BE49-F238E27FC236}">
                  <a16:creationId xmlns:a16="http://schemas.microsoft.com/office/drawing/2014/main" id="{E545827C-EE20-4C92-8532-50C125170613}"/>
                </a:ext>
              </a:extLst>
            </p:cNvPr>
            <p:cNvSpPr/>
            <p:nvPr/>
          </p:nvSpPr>
          <p:spPr>
            <a:xfrm>
              <a:off x="6526508" y="3352299"/>
              <a:ext cx="21593" cy="19498"/>
            </a:xfrm>
            <a:custGeom>
              <a:avLst/>
              <a:gdLst/>
              <a:ahLst/>
              <a:cxnLst/>
              <a:rect l="l" t="t" r="r" b="b"/>
              <a:pathLst>
                <a:path w="680" h="614" extrusionOk="0">
                  <a:moveTo>
                    <a:pt x="221" y="1"/>
                  </a:moveTo>
                  <a:cubicBezTo>
                    <a:pt x="170" y="1"/>
                    <a:pt x="120" y="19"/>
                    <a:pt x="84" y="54"/>
                  </a:cubicBezTo>
                  <a:cubicBezTo>
                    <a:pt x="1" y="126"/>
                    <a:pt x="1" y="257"/>
                    <a:pt x="84" y="340"/>
                  </a:cubicBezTo>
                  <a:lnTo>
                    <a:pt x="298" y="554"/>
                  </a:lnTo>
                  <a:cubicBezTo>
                    <a:pt x="346" y="602"/>
                    <a:pt x="394" y="614"/>
                    <a:pt x="453" y="614"/>
                  </a:cubicBezTo>
                  <a:cubicBezTo>
                    <a:pt x="501" y="614"/>
                    <a:pt x="560" y="602"/>
                    <a:pt x="596" y="554"/>
                  </a:cubicBezTo>
                  <a:cubicBezTo>
                    <a:pt x="679" y="483"/>
                    <a:pt x="679" y="352"/>
                    <a:pt x="584" y="281"/>
                  </a:cubicBezTo>
                  <a:lnTo>
                    <a:pt x="358" y="54"/>
                  </a:lnTo>
                  <a:cubicBezTo>
                    <a:pt x="322" y="19"/>
                    <a:pt x="272" y="1"/>
                    <a:pt x="2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981;p76">
              <a:extLst>
                <a:ext uri="{FF2B5EF4-FFF2-40B4-BE49-F238E27FC236}">
                  <a16:creationId xmlns:a16="http://schemas.microsoft.com/office/drawing/2014/main" id="{97AAC970-5974-4E73-83CA-C816C1CCA7F1}"/>
                </a:ext>
              </a:extLst>
            </p:cNvPr>
            <p:cNvSpPr/>
            <p:nvPr/>
          </p:nvSpPr>
          <p:spPr>
            <a:xfrm>
              <a:off x="6465253" y="3290314"/>
              <a:ext cx="20831" cy="19879"/>
            </a:xfrm>
            <a:custGeom>
              <a:avLst/>
              <a:gdLst/>
              <a:ahLst/>
              <a:cxnLst/>
              <a:rect l="l" t="t" r="r" b="b"/>
              <a:pathLst>
                <a:path w="656" h="626" extrusionOk="0">
                  <a:moveTo>
                    <a:pt x="215" y="0"/>
                  </a:moveTo>
                  <a:cubicBezTo>
                    <a:pt x="162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299" y="566"/>
                  </a:lnTo>
                  <a:cubicBezTo>
                    <a:pt x="346" y="601"/>
                    <a:pt x="382" y="625"/>
                    <a:pt x="441" y="625"/>
                  </a:cubicBezTo>
                  <a:cubicBezTo>
                    <a:pt x="489" y="625"/>
                    <a:pt x="549" y="601"/>
                    <a:pt x="596" y="566"/>
                  </a:cubicBezTo>
                  <a:cubicBezTo>
                    <a:pt x="656" y="482"/>
                    <a:pt x="656" y="351"/>
                    <a:pt x="584" y="280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982;p76">
              <a:extLst>
                <a:ext uri="{FF2B5EF4-FFF2-40B4-BE49-F238E27FC236}">
                  <a16:creationId xmlns:a16="http://schemas.microsoft.com/office/drawing/2014/main" id="{06CD950D-5B96-4936-8773-A9989988989F}"/>
                </a:ext>
              </a:extLst>
            </p:cNvPr>
            <p:cNvSpPr/>
            <p:nvPr/>
          </p:nvSpPr>
          <p:spPr>
            <a:xfrm>
              <a:off x="6304573" y="3437180"/>
              <a:ext cx="119145" cy="13274"/>
            </a:xfrm>
            <a:custGeom>
              <a:avLst/>
              <a:gdLst/>
              <a:ahLst/>
              <a:cxnLst/>
              <a:rect l="l" t="t" r="r" b="b"/>
              <a:pathLst>
                <a:path w="3752" h="418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lnTo>
                    <a:pt x="3537" y="417"/>
                  </a:lnTo>
                  <a:cubicBezTo>
                    <a:pt x="3644" y="417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983;p76">
              <a:extLst>
                <a:ext uri="{FF2B5EF4-FFF2-40B4-BE49-F238E27FC236}">
                  <a16:creationId xmlns:a16="http://schemas.microsoft.com/office/drawing/2014/main" id="{6BF1B150-BE05-4EF2-B449-42D72C9A2C87}"/>
                </a:ext>
              </a:extLst>
            </p:cNvPr>
            <p:cNvSpPr/>
            <p:nvPr/>
          </p:nvSpPr>
          <p:spPr>
            <a:xfrm>
              <a:off x="6304573" y="3500341"/>
              <a:ext cx="25372" cy="13242"/>
            </a:xfrm>
            <a:custGeom>
              <a:avLst/>
              <a:gdLst/>
              <a:ahLst/>
              <a:cxnLst/>
              <a:rect l="l" t="t" r="r" b="b"/>
              <a:pathLst>
                <a:path w="799" h="417" extrusionOk="0">
                  <a:moveTo>
                    <a:pt x="203" y="0"/>
                  </a:moveTo>
                  <a:cubicBezTo>
                    <a:pt x="108" y="0"/>
                    <a:pt x="1" y="95"/>
                    <a:pt x="1" y="214"/>
                  </a:cubicBezTo>
                  <a:cubicBezTo>
                    <a:pt x="1" y="333"/>
                    <a:pt x="84" y="417"/>
                    <a:pt x="203" y="417"/>
                  </a:cubicBezTo>
                  <a:lnTo>
                    <a:pt x="596" y="417"/>
                  </a:lnTo>
                  <a:cubicBezTo>
                    <a:pt x="703" y="417"/>
                    <a:pt x="798" y="333"/>
                    <a:pt x="798" y="214"/>
                  </a:cubicBezTo>
                  <a:cubicBezTo>
                    <a:pt x="798" y="95"/>
                    <a:pt x="715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984;p76">
              <a:extLst>
                <a:ext uri="{FF2B5EF4-FFF2-40B4-BE49-F238E27FC236}">
                  <a16:creationId xmlns:a16="http://schemas.microsoft.com/office/drawing/2014/main" id="{FE563EEA-0A69-4907-A437-AC89864177F9}"/>
                </a:ext>
              </a:extLst>
            </p:cNvPr>
            <p:cNvSpPr/>
            <p:nvPr/>
          </p:nvSpPr>
          <p:spPr>
            <a:xfrm>
              <a:off x="6346934" y="3500341"/>
              <a:ext cx="76784" cy="13242"/>
            </a:xfrm>
            <a:custGeom>
              <a:avLst/>
              <a:gdLst/>
              <a:ahLst/>
              <a:cxnLst/>
              <a:rect l="l" t="t" r="r" b="b"/>
              <a:pathLst>
                <a:path w="2418" h="417" extrusionOk="0">
                  <a:moveTo>
                    <a:pt x="215" y="0"/>
                  </a:moveTo>
                  <a:cubicBezTo>
                    <a:pt x="107" y="0"/>
                    <a:pt x="0" y="95"/>
                    <a:pt x="0" y="214"/>
                  </a:cubicBezTo>
                  <a:cubicBezTo>
                    <a:pt x="0" y="333"/>
                    <a:pt x="96" y="417"/>
                    <a:pt x="215" y="417"/>
                  </a:cubicBezTo>
                  <a:lnTo>
                    <a:pt x="2203" y="417"/>
                  </a:lnTo>
                  <a:cubicBezTo>
                    <a:pt x="2310" y="417"/>
                    <a:pt x="2417" y="333"/>
                    <a:pt x="2417" y="214"/>
                  </a:cubicBezTo>
                  <a:cubicBezTo>
                    <a:pt x="2417" y="95"/>
                    <a:pt x="2310" y="0"/>
                    <a:pt x="2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985;p76">
              <a:extLst>
                <a:ext uri="{FF2B5EF4-FFF2-40B4-BE49-F238E27FC236}">
                  <a16:creationId xmlns:a16="http://schemas.microsoft.com/office/drawing/2014/main" id="{B30D179B-A5D4-4268-A7A9-BFE899DABCD5}"/>
                </a:ext>
              </a:extLst>
            </p:cNvPr>
            <p:cNvSpPr/>
            <p:nvPr/>
          </p:nvSpPr>
          <p:spPr>
            <a:xfrm>
              <a:off x="6304573" y="3468935"/>
              <a:ext cx="119145" cy="12893"/>
            </a:xfrm>
            <a:custGeom>
              <a:avLst/>
              <a:gdLst/>
              <a:ahLst/>
              <a:cxnLst/>
              <a:rect l="l" t="t" r="r" b="b"/>
              <a:pathLst>
                <a:path w="3752" h="406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06"/>
                    <a:pt x="203" y="406"/>
                  </a:cubicBezTo>
                  <a:lnTo>
                    <a:pt x="3537" y="406"/>
                  </a:lnTo>
                  <a:cubicBezTo>
                    <a:pt x="3644" y="406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986;p76">
              <a:extLst>
                <a:ext uri="{FF2B5EF4-FFF2-40B4-BE49-F238E27FC236}">
                  <a16:creationId xmlns:a16="http://schemas.microsoft.com/office/drawing/2014/main" id="{FBBBCAD6-7093-40A7-ACB6-728337AF0D96}"/>
                </a:ext>
              </a:extLst>
            </p:cNvPr>
            <p:cNvSpPr/>
            <p:nvPr/>
          </p:nvSpPr>
          <p:spPr>
            <a:xfrm>
              <a:off x="6228583" y="3237664"/>
              <a:ext cx="357688" cy="186338"/>
            </a:xfrm>
            <a:custGeom>
              <a:avLst/>
              <a:gdLst/>
              <a:ahLst/>
              <a:cxnLst/>
              <a:rect l="l" t="t" r="r" b="b"/>
              <a:pathLst>
                <a:path w="11264" h="5868" extrusionOk="0">
                  <a:moveTo>
                    <a:pt x="8752" y="1045"/>
                  </a:moveTo>
                  <a:cubicBezTo>
                    <a:pt x="9240" y="1045"/>
                    <a:pt x="9716" y="1224"/>
                    <a:pt x="10085" y="1593"/>
                  </a:cubicBezTo>
                  <a:cubicBezTo>
                    <a:pt x="10811" y="2331"/>
                    <a:pt x="10811" y="3545"/>
                    <a:pt x="10085" y="4272"/>
                  </a:cubicBezTo>
                  <a:cubicBezTo>
                    <a:pt x="9716" y="4641"/>
                    <a:pt x="9234" y="4825"/>
                    <a:pt x="8750" y="4825"/>
                  </a:cubicBezTo>
                  <a:cubicBezTo>
                    <a:pt x="8267" y="4825"/>
                    <a:pt x="7781" y="4641"/>
                    <a:pt x="7406" y="4272"/>
                  </a:cubicBezTo>
                  <a:cubicBezTo>
                    <a:pt x="6668" y="3522"/>
                    <a:pt x="6668" y="2331"/>
                    <a:pt x="7406" y="1593"/>
                  </a:cubicBezTo>
                  <a:cubicBezTo>
                    <a:pt x="7775" y="1224"/>
                    <a:pt x="8252" y="1045"/>
                    <a:pt x="8752" y="1045"/>
                  </a:cubicBezTo>
                  <a:close/>
                  <a:moveTo>
                    <a:pt x="3215" y="402"/>
                  </a:moveTo>
                  <a:cubicBezTo>
                    <a:pt x="3870" y="402"/>
                    <a:pt x="4501" y="652"/>
                    <a:pt x="5001" y="1140"/>
                  </a:cubicBezTo>
                  <a:cubicBezTo>
                    <a:pt x="5978" y="2140"/>
                    <a:pt x="5978" y="3736"/>
                    <a:pt x="5001" y="4712"/>
                  </a:cubicBezTo>
                  <a:cubicBezTo>
                    <a:pt x="4507" y="5206"/>
                    <a:pt x="3858" y="5453"/>
                    <a:pt x="3211" y="5453"/>
                  </a:cubicBezTo>
                  <a:cubicBezTo>
                    <a:pt x="2563" y="5453"/>
                    <a:pt x="1918" y="5206"/>
                    <a:pt x="1429" y="4712"/>
                  </a:cubicBezTo>
                  <a:cubicBezTo>
                    <a:pt x="441" y="3736"/>
                    <a:pt x="441" y="2128"/>
                    <a:pt x="1429" y="1140"/>
                  </a:cubicBezTo>
                  <a:cubicBezTo>
                    <a:pt x="1918" y="652"/>
                    <a:pt x="2560" y="402"/>
                    <a:pt x="3215" y="402"/>
                  </a:cubicBezTo>
                  <a:close/>
                  <a:moveTo>
                    <a:pt x="3209" y="0"/>
                  </a:moveTo>
                  <a:cubicBezTo>
                    <a:pt x="2462" y="0"/>
                    <a:pt x="1715" y="289"/>
                    <a:pt x="1144" y="866"/>
                  </a:cubicBezTo>
                  <a:cubicBezTo>
                    <a:pt x="1" y="2009"/>
                    <a:pt x="1" y="3855"/>
                    <a:pt x="1144" y="4998"/>
                  </a:cubicBezTo>
                  <a:cubicBezTo>
                    <a:pt x="1703" y="5569"/>
                    <a:pt x="2465" y="5867"/>
                    <a:pt x="3215" y="5867"/>
                  </a:cubicBezTo>
                  <a:cubicBezTo>
                    <a:pt x="3953" y="5867"/>
                    <a:pt x="4715" y="5581"/>
                    <a:pt x="5275" y="4998"/>
                  </a:cubicBezTo>
                  <a:cubicBezTo>
                    <a:pt x="5680" y="4593"/>
                    <a:pt x="5930" y="4117"/>
                    <a:pt x="6049" y="3617"/>
                  </a:cubicBezTo>
                  <a:lnTo>
                    <a:pt x="6561" y="3617"/>
                  </a:lnTo>
                  <a:cubicBezTo>
                    <a:pt x="6668" y="3962"/>
                    <a:pt x="6859" y="4284"/>
                    <a:pt x="7121" y="4557"/>
                  </a:cubicBezTo>
                  <a:cubicBezTo>
                    <a:pt x="7573" y="4998"/>
                    <a:pt x="8168" y="5224"/>
                    <a:pt x="8752" y="5224"/>
                  </a:cubicBezTo>
                  <a:cubicBezTo>
                    <a:pt x="9323" y="5224"/>
                    <a:pt x="9919" y="4998"/>
                    <a:pt x="10371" y="4557"/>
                  </a:cubicBezTo>
                  <a:cubicBezTo>
                    <a:pt x="11264" y="3664"/>
                    <a:pt x="11264" y="2200"/>
                    <a:pt x="10371" y="1307"/>
                  </a:cubicBezTo>
                  <a:cubicBezTo>
                    <a:pt x="9924" y="860"/>
                    <a:pt x="9335" y="637"/>
                    <a:pt x="8746" y="637"/>
                  </a:cubicBezTo>
                  <a:cubicBezTo>
                    <a:pt x="8156" y="637"/>
                    <a:pt x="7567" y="860"/>
                    <a:pt x="7121" y="1307"/>
                  </a:cubicBezTo>
                  <a:cubicBezTo>
                    <a:pt x="6609" y="1831"/>
                    <a:pt x="6394" y="2533"/>
                    <a:pt x="6466" y="3212"/>
                  </a:cubicBezTo>
                  <a:lnTo>
                    <a:pt x="6132" y="3212"/>
                  </a:lnTo>
                  <a:cubicBezTo>
                    <a:pt x="6204" y="2379"/>
                    <a:pt x="5930" y="1497"/>
                    <a:pt x="5275" y="866"/>
                  </a:cubicBezTo>
                  <a:cubicBezTo>
                    <a:pt x="4704" y="289"/>
                    <a:pt x="3956" y="0"/>
                    <a:pt x="32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987;p76">
              <a:extLst>
                <a:ext uri="{FF2B5EF4-FFF2-40B4-BE49-F238E27FC236}">
                  <a16:creationId xmlns:a16="http://schemas.microsoft.com/office/drawing/2014/main" id="{73C22D2E-6F3D-4B7F-A430-3FF7969678A6}"/>
                </a:ext>
              </a:extLst>
            </p:cNvPr>
            <p:cNvSpPr/>
            <p:nvPr/>
          </p:nvSpPr>
          <p:spPr>
            <a:xfrm>
              <a:off x="6295141" y="3295775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19" y="394"/>
                  </a:moveTo>
                  <a:cubicBezTo>
                    <a:pt x="1512" y="394"/>
                    <a:pt x="1834" y="703"/>
                    <a:pt x="1834" y="1108"/>
                  </a:cubicBezTo>
                  <a:cubicBezTo>
                    <a:pt x="1810" y="1501"/>
                    <a:pt x="1500" y="1822"/>
                    <a:pt x="1119" y="1822"/>
                  </a:cubicBezTo>
                  <a:cubicBezTo>
                    <a:pt x="726" y="1822"/>
                    <a:pt x="405" y="1501"/>
                    <a:pt x="405" y="1108"/>
                  </a:cubicBezTo>
                  <a:cubicBezTo>
                    <a:pt x="405" y="715"/>
                    <a:pt x="714" y="394"/>
                    <a:pt x="1119" y="394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489"/>
                    <a:pt x="1727" y="1"/>
                    <a:pt x="1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988;p76">
              <a:extLst>
                <a:ext uri="{FF2B5EF4-FFF2-40B4-BE49-F238E27FC236}">
                  <a16:creationId xmlns:a16="http://schemas.microsoft.com/office/drawing/2014/main" id="{79E20F6E-FA08-41B1-B152-8E76C9296278}"/>
                </a:ext>
              </a:extLst>
            </p:cNvPr>
            <p:cNvSpPr/>
            <p:nvPr/>
          </p:nvSpPr>
          <p:spPr>
            <a:xfrm>
              <a:off x="6482273" y="3306763"/>
              <a:ext cx="48045" cy="4804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405"/>
                  </a:moveTo>
                  <a:cubicBezTo>
                    <a:pt x="953" y="405"/>
                    <a:pt x="1120" y="560"/>
                    <a:pt x="1120" y="762"/>
                  </a:cubicBezTo>
                  <a:cubicBezTo>
                    <a:pt x="1120" y="965"/>
                    <a:pt x="953" y="1119"/>
                    <a:pt x="763" y="1119"/>
                  </a:cubicBezTo>
                  <a:cubicBezTo>
                    <a:pt x="560" y="1119"/>
                    <a:pt x="406" y="953"/>
                    <a:pt x="406" y="762"/>
                  </a:cubicBezTo>
                  <a:cubicBezTo>
                    <a:pt x="406" y="560"/>
                    <a:pt x="560" y="405"/>
                    <a:pt x="763" y="405"/>
                  </a:cubicBezTo>
                  <a:close/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cubicBezTo>
                    <a:pt x="1" y="1179"/>
                    <a:pt x="346" y="1512"/>
                    <a:pt x="763" y="1512"/>
                  </a:cubicBezTo>
                  <a:cubicBezTo>
                    <a:pt x="1179" y="1512"/>
                    <a:pt x="1513" y="1179"/>
                    <a:pt x="1513" y="762"/>
                  </a:cubicBezTo>
                  <a:cubicBezTo>
                    <a:pt x="1513" y="345"/>
                    <a:pt x="1179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989;p76">
              <a:extLst>
                <a:ext uri="{FF2B5EF4-FFF2-40B4-BE49-F238E27FC236}">
                  <a16:creationId xmlns:a16="http://schemas.microsoft.com/office/drawing/2014/main" id="{ABD129A7-6868-4B19-B670-452B5E35DC19}"/>
                </a:ext>
              </a:extLst>
            </p:cNvPr>
            <p:cNvSpPr/>
            <p:nvPr/>
          </p:nvSpPr>
          <p:spPr>
            <a:xfrm>
              <a:off x="6456584" y="3437180"/>
              <a:ext cx="76784" cy="76403"/>
            </a:xfrm>
            <a:custGeom>
              <a:avLst/>
              <a:gdLst/>
              <a:ahLst/>
              <a:cxnLst/>
              <a:rect l="l" t="t" r="r" b="b"/>
              <a:pathLst>
                <a:path w="2418" h="2406" extrusionOk="0">
                  <a:moveTo>
                    <a:pt x="2012" y="406"/>
                  </a:moveTo>
                  <a:lnTo>
                    <a:pt x="2012" y="1989"/>
                  </a:lnTo>
                  <a:lnTo>
                    <a:pt x="417" y="1989"/>
                  </a:lnTo>
                  <a:lnTo>
                    <a:pt x="417" y="406"/>
                  </a:lnTo>
                  <a:close/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2108"/>
                  </a:lnTo>
                  <a:cubicBezTo>
                    <a:pt x="0" y="2275"/>
                    <a:pt x="143" y="2406"/>
                    <a:pt x="298" y="2406"/>
                  </a:cubicBezTo>
                  <a:lnTo>
                    <a:pt x="2119" y="2406"/>
                  </a:lnTo>
                  <a:cubicBezTo>
                    <a:pt x="2286" y="2406"/>
                    <a:pt x="2417" y="2275"/>
                    <a:pt x="2417" y="2108"/>
                  </a:cubicBezTo>
                  <a:lnTo>
                    <a:pt x="2417" y="298"/>
                  </a:lnTo>
                  <a:cubicBezTo>
                    <a:pt x="2417" y="120"/>
                    <a:pt x="2286" y="1"/>
                    <a:pt x="2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990;p76">
              <a:extLst>
                <a:ext uri="{FF2B5EF4-FFF2-40B4-BE49-F238E27FC236}">
                  <a16:creationId xmlns:a16="http://schemas.microsoft.com/office/drawing/2014/main" id="{C21C6EA4-A29F-42B0-AFEA-AF5CA0DDD0C1}"/>
                </a:ext>
              </a:extLst>
            </p:cNvPr>
            <p:cNvSpPr/>
            <p:nvPr/>
          </p:nvSpPr>
          <p:spPr>
            <a:xfrm>
              <a:off x="6268658" y="3367351"/>
              <a:ext cx="406464" cy="174208"/>
            </a:xfrm>
            <a:custGeom>
              <a:avLst/>
              <a:gdLst/>
              <a:ahLst/>
              <a:cxnLst/>
              <a:rect l="l" t="t" r="r" b="b"/>
              <a:pathLst>
                <a:path w="12800" h="5486" extrusionOk="0">
                  <a:moveTo>
                    <a:pt x="10419" y="1616"/>
                  </a:moveTo>
                  <a:lnTo>
                    <a:pt x="10419" y="3009"/>
                  </a:lnTo>
                  <a:lnTo>
                    <a:pt x="9573" y="3009"/>
                  </a:lnTo>
                  <a:lnTo>
                    <a:pt x="9573" y="1616"/>
                  </a:lnTo>
                  <a:close/>
                  <a:moveTo>
                    <a:pt x="12395" y="402"/>
                  </a:moveTo>
                  <a:lnTo>
                    <a:pt x="12395" y="414"/>
                  </a:lnTo>
                  <a:lnTo>
                    <a:pt x="12395" y="4224"/>
                  </a:lnTo>
                  <a:lnTo>
                    <a:pt x="12383" y="4236"/>
                  </a:lnTo>
                  <a:lnTo>
                    <a:pt x="10835" y="3807"/>
                  </a:lnTo>
                  <a:lnTo>
                    <a:pt x="10823" y="3795"/>
                  </a:lnTo>
                  <a:lnTo>
                    <a:pt x="10823" y="3224"/>
                  </a:lnTo>
                  <a:lnTo>
                    <a:pt x="10823" y="1414"/>
                  </a:lnTo>
                  <a:lnTo>
                    <a:pt x="10823" y="842"/>
                  </a:lnTo>
                  <a:cubicBezTo>
                    <a:pt x="10823" y="842"/>
                    <a:pt x="10823" y="831"/>
                    <a:pt x="10835" y="831"/>
                  </a:cubicBezTo>
                  <a:lnTo>
                    <a:pt x="12383" y="402"/>
                  </a:lnTo>
                  <a:close/>
                  <a:moveTo>
                    <a:pt x="12362" y="0"/>
                  </a:moveTo>
                  <a:cubicBezTo>
                    <a:pt x="12330" y="0"/>
                    <a:pt x="12297" y="3"/>
                    <a:pt x="12264" y="9"/>
                  </a:cubicBezTo>
                  <a:lnTo>
                    <a:pt x="10716" y="438"/>
                  </a:lnTo>
                  <a:cubicBezTo>
                    <a:pt x="10538" y="485"/>
                    <a:pt x="10407" y="664"/>
                    <a:pt x="10407" y="842"/>
                  </a:cubicBezTo>
                  <a:lnTo>
                    <a:pt x="10407" y="1212"/>
                  </a:lnTo>
                  <a:lnTo>
                    <a:pt x="9549" y="1212"/>
                  </a:lnTo>
                  <a:lnTo>
                    <a:pt x="9549" y="914"/>
                  </a:lnTo>
                  <a:cubicBezTo>
                    <a:pt x="9549" y="819"/>
                    <a:pt x="9466" y="711"/>
                    <a:pt x="9347" y="711"/>
                  </a:cubicBezTo>
                  <a:cubicBezTo>
                    <a:pt x="9228" y="711"/>
                    <a:pt x="9133" y="795"/>
                    <a:pt x="9133" y="914"/>
                  </a:cubicBezTo>
                  <a:lnTo>
                    <a:pt x="9133" y="1414"/>
                  </a:lnTo>
                  <a:lnTo>
                    <a:pt x="9133" y="3224"/>
                  </a:lnTo>
                  <a:lnTo>
                    <a:pt x="9133" y="4986"/>
                  </a:lnTo>
                  <a:cubicBezTo>
                    <a:pt x="9133" y="5045"/>
                    <a:pt x="9085" y="5081"/>
                    <a:pt x="9026" y="5081"/>
                  </a:cubicBezTo>
                  <a:lnTo>
                    <a:pt x="513" y="5081"/>
                  </a:lnTo>
                  <a:cubicBezTo>
                    <a:pt x="453" y="5081"/>
                    <a:pt x="417" y="5045"/>
                    <a:pt x="417" y="4986"/>
                  </a:cubicBezTo>
                  <a:lnTo>
                    <a:pt x="417" y="1854"/>
                  </a:lnTo>
                  <a:cubicBezTo>
                    <a:pt x="417" y="1747"/>
                    <a:pt x="322" y="1652"/>
                    <a:pt x="203" y="1652"/>
                  </a:cubicBezTo>
                  <a:cubicBezTo>
                    <a:pt x="84" y="1652"/>
                    <a:pt x="1" y="1735"/>
                    <a:pt x="1" y="1854"/>
                  </a:cubicBezTo>
                  <a:lnTo>
                    <a:pt x="1" y="4986"/>
                  </a:lnTo>
                  <a:cubicBezTo>
                    <a:pt x="1" y="5260"/>
                    <a:pt x="215" y="5486"/>
                    <a:pt x="501" y="5486"/>
                  </a:cubicBezTo>
                  <a:lnTo>
                    <a:pt x="9014" y="5486"/>
                  </a:lnTo>
                  <a:cubicBezTo>
                    <a:pt x="9299" y="5486"/>
                    <a:pt x="9526" y="5260"/>
                    <a:pt x="9526" y="4986"/>
                  </a:cubicBezTo>
                  <a:lnTo>
                    <a:pt x="9526" y="3414"/>
                  </a:lnTo>
                  <a:lnTo>
                    <a:pt x="10371" y="3414"/>
                  </a:lnTo>
                  <a:lnTo>
                    <a:pt x="10371" y="3795"/>
                  </a:lnTo>
                  <a:cubicBezTo>
                    <a:pt x="10371" y="3986"/>
                    <a:pt x="10502" y="4152"/>
                    <a:pt x="10681" y="4188"/>
                  </a:cubicBezTo>
                  <a:lnTo>
                    <a:pt x="12228" y="4629"/>
                  </a:lnTo>
                  <a:cubicBezTo>
                    <a:pt x="12264" y="4641"/>
                    <a:pt x="12300" y="4641"/>
                    <a:pt x="12347" y="4641"/>
                  </a:cubicBezTo>
                  <a:cubicBezTo>
                    <a:pt x="12443" y="4641"/>
                    <a:pt x="12526" y="4605"/>
                    <a:pt x="12597" y="4545"/>
                  </a:cubicBezTo>
                  <a:cubicBezTo>
                    <a:pt x="12705" y="4474"/>
                    <a:pt x="12764" y="4343"/>
                    <a:pt x="12764" y="4224"/>
                  </a:cubicBezTo>
                  <a:lnTo>
                    <a:pt x="12764" y="426"/>
                  </a:lnTo>
                  <a:cubicBezTo>
                    <a:pt x="12800" y="283"/>
                    <a:pt x="12740" y="164"/>
                    <a:pt x="12633" y="80"/>
                  </a:cubicBezTo>
                  <a:cubicBezTo>
                    <a:pt x="12553" y="27"/>
                    <a:pt x="12459" y="0"/>
                    <a:pt x="123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090707-57B6-4ADB-A2E4-553412EBC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83" y="1259755"/>
            <a:ext cx="877432" cy="59753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7615E68-F4FA-4492-BF6A-41C080BDF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07" y="1420245"/>
            <a:ext cx="1266722" cy="42224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C24D848-8A1C-4E02-85FA-9A33A088B3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5" y="1047991"/>
            <a:ext cx="1340529" cy="115969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56A512F4-DD1B-4EF8-B8FC-6E83411034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508" y="1077246"/>
            <a:ext cx="758788" cy="7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2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id="{986B258F-E39F-4BEE-9D1B-46359DE1D712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01660" y="2083417"/>
            <a:ext cx="4611516" cy="322932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Исключение ошибок;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Упрощение проверки;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Автоматизация проверок экспертов;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Выстраивание коммуникации.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F272722-3C40-4FEF-BAD3-7E54085B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85" y="499421"/>
            <a:ext cx="5631427" cy="71248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Поэтапный контроль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36C1DA8-2467-4899-A96F-1097111D896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/>
          <a:srcRect l="9041" r="9041"/>
          <a:stretch/>
        </p:blipFill>
        <p:spPr>
          <a:xfrm>
            <a:off x="6059232" y="75046"/>
            <a:ext cx="6085964" cy="3353954"/>
          </a:xfr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4CEAC1-6210-43C6-B2FA-197C56C8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3304-BBF3-4991-A2C3-AAD58174BAA4}" type="slidenum">
              <a:rPr lang="ru-RU" sz="2000" smtClean="0"/>
              <a:pPr/>
              <a:t>5</a:t>
            </a:fld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008B06-5F8F-491D-92DA-A1F83B8DC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846" y="3508309"/>
            <a:ext cx="5130494" cy="312057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9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80D1902-3823-4551-9E46-865258DC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Получение объёмов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35FBA-8029-4265-B295-FB24243A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3304-BBF3-4991-A2C3-AAD58174BAA4}" type="slidenum">
              <a:rPr lang="ru-RU" sz="2000" smtClean="0"/>
              <a:pPr/>
              <a:t>6</a:t>
            </a:fld>
            <a:endParaRPr lang="ru-RU" sz="2000" dirty="0"/>
          </a:p>
        </p:txBody>
      </p:sp>
      <p:sp>
        <p:nvSpPr>
          <p:cNvPr id="26" name="Текст 11">
            <a:extLst>
              <a:ext uri="{FF2B5EF4-FFF2-40B4-BE49-F238E27FC236}">
                <a16:creationId xmlns:a16="http://schemas.microsoft.com/office/drawing/2014/main" id="{A572C290-041F-404B-8D0B-BD89FF617D0F}"/>
              </a:ext>
            </a:extLst>
          </p:cNvPr>
          <p:cNvSpPr txBox="1">
            <a:spLocks/>
          </p:cNvSpPr>
          <p:nvPr/>
        </p:nvSpPr>
        <p:spPr>
          <a:xfrm>
            <a:off x="7222532" y="3013295"/>
            <a:ext cx="4531441" cy="1297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Снижение трудоёмкости;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Снижение количества ошибок.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001DFB-7C73-4DF6-AA22-22F6327B0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47" y="1284448"/>
            <a:ext cx="4305334" cy="522204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8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D666B5-7C1E-404D-B859-51B98B6F66D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/>
          <a:srcRect t="1014" b="1014"/>
          <a:stretch/>
        </p:blipFill>
        <p:spPr>
          <a:xfrm>
            <a:off x="4834423" y="1518428"/>
            <a:ext cx="7239000" cy="3989388"/>
          </a:xfr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DBFD8-F292-4360-8E3C-DCC6F2DDB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3304-BBF3-4991-A2C3-AAD58174BAA4}" type="slidenum">
              <a:rPr lang="ru-RU" sz="2000" smtClean="0"/>
              <a:pPr/>
              <a:t>7</a:t>
            </a:fld>
            <a:endParaRPr lang="ru-RU" sz="2000" dirty="0"/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52E5FBFB-7121-48A1-BCDA-C9016AB85257}"/>
              </a:ext>
            </a:extLst>
          </p:cNvPr>
          <p:cNvSpPr txBox="1">
            <a:spLocks/>
          </p:cNvSpPr>
          <p:nvPr/>
        </p:nvSpPr>
        <p:spPr>
          <a:xfrm>
            <a:off x="323850" y="2430770"/>
            <a:ext cx="4033391" cy="3153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Проверка возможности монтажа;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Моментальное получение объёмов;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Контроль выполнения работ.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2B1D811-26ED-445D-933D-48C4E71A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85" y="499421"/>
            <a:ext cx="5631427" cy="71248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ТИМ на стройке</a:t>
            </a:r>
          </a:p>
        </p:txBody>
      </p:sp>
    </p:spTree>
    <p:extLst>
      <p:ext uri="{BB962C8B-B14F-4D97-AF65-F5344CB8AC3E}">
        <p14:creationId xmlns:p14="http://schemas.microsoft.com/office/powerpoint/2010/main" val="79580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80D1902-3823-4551-9E46-865258DC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ТИМ в продажах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35FBA-8029-4265-B295-FB24243A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3304-BBF3-4991-A2C3-AAD58174BAA4}" type="slidenum">
              <a:rPr lang="ru-RU" sz="2000" smtClean="0"/>
              <a:pPr/>
              <a:t>8</a:t>
            </a:fld>
            <a:endParaRPr lang="ru-RU" sz="2000" dirty="0"/>
          </a:p>
        </p:txBody>
      </p:sp>
      <p:sp>
        <p:nvSpPr>
          <p:cNvPr id="26" name="Текст 11">
            <a:extLst>
              <a:ext uri="{FF2B5EF4-FFF2-40B4-BE49-F238E27FC236}">
                <a16:creationId xmlns:a16="http://schemas.microsoft.com/office/drawing/2014/main" id="{A572C290-041F-404B-8D0B-BD89FF617D0F}"/>
              </a:ext>
            </a:extLst>
          </p:cNvPr>
          <p:cNvSpPr txBox="1">
            <a:spLocks/>
          </p:cNvSpPr>
          <p:nvPr/>
        </p:nvSpPr>
        <p:spPr>
          <a:xfrm>
            <a:off x="7260336" y="3429000"/>
            <a:ext cx="4425695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ubik Light" pitchFamily="2" charset="-79"/>
                <a:ea typeface="+mn-ea"/>
                <a:cs typeface="Rubik Light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ubik Light" pitchFamily="2" charset="-79"/>
                <a:ea typeface="+mn-ea"/>
                <a:cs typeface="Rubik Light" pitchFamily="2" charset="-79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Демонстрация продукта клиентам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E6316C-B47E-4939-A9D9-4DCCBEA03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58" y="1812813"/>
            <a:ext cx="6713874" cy="377130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7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B8E8D-0AD6-44DF-AD0D-14510E93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Отечественные программные продукты в АБД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4687D1-9FFF-43B4-8491-20A606DA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3304-BBF3-4991-A2C3-AAD58174BAA4}" type="slidenum">
              <a:rPr lang="ru-RU" sz="2000"/>
              <a:pPr/>
              <a:t>9</a:t>
            </a:fld>
            <a:endParaRPr lang="ru-RU" sz="20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95EE1F-839B-461D-9128-6A5FFD0DC9F6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070" b="-72070"/>
          <a:stretch/>
        </p:blipFill>
        <p:spPr>
          <a:xfrm>
            <a:off x="8281988" y="1976438"/>
            <a:ext cx="3563937" cy="2900362"/>
          </a:xfrm>
          <a:prstGeom prst="rect">
            <a:avLst/>
          </a:prstGeom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F45E29FD-5CCB-4404-B14B-EEA9DB6F1F4F}"/>
              </a:ext>
            </a:extLst>
          </p:cNvPr>
          <p:cNvPicPr>
            <a:picLocks noGrp="1" noChangeAspect="1" noChangeArrowheads="1"/>
          </p:cNvPicPr>
          <p:nvPr>
            <p:ph type="pic" sz="quarter" idx="2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368" b="-6836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5FA61A0-6806-4816-AC7E-EC133142C803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1" b="9291"/>
          <a:stretch>
            <a:fillRect/>
          </a:stretch>
        </p:blipFill>
        <p:spPr>
          <a:xfrm>
            <a:off x="4308475" y="1976438"/>
            <a:ext cx="3562350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56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сновная">
      <a:dk1>
        <a:srgbClr val="262626"/>
      </a:dk1>
      <a:lt1>
        <a:sysClr val="window" lastClr="FFFFFF"/>
      </a:lt1>
      <a:dk2>
        <a:srgbClr val="5A3AB5"/>
      </a:dk2>
      <a:lt2>
        <a:srgbClr val="6446B9"/>
      </a:lt2>
      <a:accent1>
        <a:srgbClr val="6E00CB"/>
      </a:accent1>
      <a:accent2>
        <a:srgbClr val="FF2262"/>
      </a:accent2>
      <a:accent3>
        <a:srgbClr val="FFCE00"/>
      </a:accent3>
      <a:accent4>
        <a:srgbClr val="00BED6"/>
      </a:accent4>
      <a:accent5>
        <a:srgbClr val="EE0A9D"/>
      </a:accent5>
      <a:accent6>
        <a:srgbClr val="BD96E0"/>
      </a:accent6>
      <a:hlink>
        <a:srgbClr val="35EACE"/>
      </a:hlink>
      <a:folHlink>
        <a:srgbClr val="89D8E6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201</Words>
  <Application>Microsoft Office PowerPoint</Application>
  <PresentationFormat>Широкоэкранный</PresentationFormat>
  <Paragraphs>107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Rubik</vt:lpstr>
      <vt:lpstr>Rubik Light</vt:lpstr>
      <vt:lpstr>Rubik Medium</vt:lpstr>
      <vt:lpstr>Wingdings</vt:lpstr>
      <vt:lpstr>Тема Office</vt:lpstr>
      <vt:lpstr>Переход на ТИМ в ГК «АК БАРС Дом»</vt:lpstr>
      <vt:lpstr>Требования к применению ТИМ</vt:lpstr>
      <vt:lpstr>Предпосылки для перехода на ТИМ</vt:lpstr>
      <vt:lpstr>ТИМ в АБД сейчас</vt:lpstr>
      <vt:lpstr>Поэтапный контроль</vt:lpstr>
      <vt:lpstr>Получение объёмов</vt:lpstr>
      <vt:lpstr>ТИМ на стройке</vt:lpstr>
      <vt:lpstr>ТИМ в продажах</vt:lpstr>
      <vt:lpstr>Отечественные программные продукты в АБД</vt:lpstr>
      <vt:lpstr>ТИМ в АБД 2.0</vt:lpstr>
      <vt:lpstr>Проблемы перехода</vt:lpstr>
      <vt:lpstr>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Чижов Евгений</dc:creator>
  <cp:lastModifiedBy>Житков Илья Николаевич</cp:lastModifiedBy>
  <cp:revision>62</cp:revision>
  <dcterms:created xsi:type="dcterms:W3CDTF">2024-01-17T19:48:12Z</dcterms:created>
  <dcterms:modified xsi:type="dcterms:W3CDTF">2024-11-18T07:36:08Z</dcterms:modified>
</cp:coreProperties>
</file>